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5.xml" ContentType="application/vnd.openxmlformats-officedocument.theme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6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3" r:id="rId2"/>
    <p:sldMasterId id="2147483686" r:id="rId3"/>
    <p:sldMasterId id="2147483699" r:id="rId4"/>
    <p:sldMasterId id="2147483712" r:id="rId5"/>
    <p:sldMasterId id="2147483725" r:id="rId6"/>
    <p:sldMasterId id="2147483738" r:id="rId7"/>
  </p:sldMasterIdLst>
  <p:notesMasterIdLst>
    <p:notesMasterId r:id="rId20"/>
  </p:notesMasterIdLst>
  <p:sldIdLst>
    <p:sldId id="258" r:id="rId8"/>
    <p:sldId id="260" r:id="rId9"/>
    <p:sldId id="256" r:id="rId10"/>
    <p:sldId id="267" r:id="rId11"/>
    <p:sldId id="259" r:id="rId12"/>
    <p:sldId id="268" r:id="rId13"/>
    <p:sldId id="264" r:id="rId14"/>
    <p:sldId id="262" r:id="rId15"/>
    <p:sldId id="263" r:id="rId16"/>
    <p:sldId id="266" r:id="rId17"/>
    <p:sldId id="265" r:id="rId18"/>
    <p:sldId id="257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06443E-C7F5-4614-8A18-EE48480D58FB}" v="33" dt="2023-03-31T04:34:08.21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6" d="100"/>
          <a:sy n="76" d="100"/>
        </p:scale>
        <p:origin x="11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microsoft.com/office/2015/10/relationships/revisionInfo" Target="revisionInfo.xml"/><Relationship Id="rId3" Type="http://schemas.openxmlformats.org/officeDocument/2006/relationships/slideMaster" Target="slideMasters/slideMaster3.xml"/><Relationship Id="rId21" Type="http://schemas.openxmlformats.org/officeDocument/2006/relationships/presProps" Target="presProps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microsoft.com/office/2016/11/relationships/changesInfo" Target="changesInfos/changesInfo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theme" Target="theme/theme1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jesh Dhakal" userId="8f97a48fc7a11475" providerId="LiveId" clId="{0406443E-C7F5-4614-8A18-EE48480D58FB}"/>
    <pc:docChg chg="undo redo custSel addSld delSld modSld sldOrd delMainMaster">
      <pc:chgData name="Rojesh Dhakal" userId="8f97a48fc7a11475" providerId="LiveId" clId="{0406443E-C7F5-4614-8A18-EE48480D58FB}" dt="2023-03-31T06:06:05.422" v="1007" actId="14100"/>
      <pc:docMkLst>
        <pc:docMk/>
      </pc:docMkLst>
      <pc:sldChg chg="modSp add mod">
        <pc:chgData name="Rojesh Dhakal" userId="8f97a48fc7a11475" providerId="LiveId" clId="{0406443E-C7F5-4614-8A18-EE48480D58FB}" dt="2023-03-26T09:17:11.425" v="117" actId="20577"/>
        <pc:sldMkLst>
          <pc:docMk/>
          <pc:sldMk cId="363920370" sldId="256"/>
        </pc:sldMkLst>
        <pc:spChg chg="mod">
          <ac:chgData name="Rojesh Dhakal" userId="8f97a48fc7a11475" providerId="LiveId" clId="{0406443E-C7F5-4614-8A18-EE48480D58FB}" dt="2023-03-26T09:17:11.425" v="117" actId="20577"/>
          <ac:spMkLst>
            <pc:docMk/>
            <pc:sldMk cId="363920370" sldId="256"/>
            <ac:spMk id="2" creationId="{00000000-0000-0000-0000-000000000000}"/>
          </ac:spMkLst>
        </pc:spChg>
      </pc:sldChg>
      <pc:sldChg chg="new del">
        <pc:chgData name="Rojesh Dhakal" userId="8f97a48fc7a11475" providerId="LiveId" clId="{0406443E-C7F5-4614-8A18-EE48480D58FB}" dt="2023-03-26T09:06:14.351" v="4" actId="47"/>
        <pc:sldMkLst>
          <pc:docMk/>
          <pc:sldMk cId="1683895906" sldId="256"/>
        </pc:sldMkLst>
      </pc:sldChg>
      <pc:sldChg chg="add del">
        <pc:chgData name="Rojesh Dhakal" userId="8f97a48fc7a11475" providerId="LiveId" clId="{0406443E-C7F5-4614-8A18-EE48480D58FB}" dt="2023-03-26T09:06:12.919" v="3" actId="47"/>
        <pc:sldMkLst>
          <pc:docMk/>
          <pc:sldMk cId="363920370" sldId="257"/>
        </pc:sldMkLst>
      </pc:sldChg>
      <pc:sldChg chg="add">
        <pc:chgData name="Rojesh Dhakal" userId="8f97a48fc7a11475" providerId="LiveId" clId="{0406443E-C7F5-4614-8A18-EE48480D58FB}" dt="2023-03-26T09:13:22.235" v="82"/>
        <pc:sldMkLst>
          <pc:docMk/>
          <pc:sldMk cId="4103309497" sldId="257"/>
        </pc:sldMkLst>
      </pc:sldChg>
      <pc:sldChg chg="modSp add mod">
        <pc:chgData name="Rojesh Dhakal" userId="8f97a48fc7a11475" providerId="LiveId" clId="{0406443E-C7F5-4614-8A18-EE48480D58FB}" dt="2023-03-26T09:07:34.669" v="59" actId="20577"/>
        <pc:sldMkLst>
          <pc:docMk/>
          <pc:sldMk cId="1281799079" sldId="258"/>
        </pc:sldMkLst>
        <pc:spChg chg="mod">
          <ac:chgData name="Rojesh Dhakal" userId="8f97a48fc7a11475" providerId="LiveId" clId="{0406443E-C7F5-4614-8A18-EE48480D58FB}" dt="2023-03-26T09:07:25.254" v="46" actId="20577"/>
          <ac:spMkLst>
            <pc:docMk/>
            <pc:sldMk cId="1281799079" sldId="258"/>
            <ac:spMk id="2" creationId="{00000000-0000-0000-0000-000000000000}"/>
          </ac:spMkLst>
        </pc:spChg>
        <pc:spChg chg="mod">
          <ac:chgData name="Rojesh Dhakal" userId="8f97a48fc7a11475" providerId="LiveId" clId="{0406443E-C7F5-4614-8A18-EE48480D58FB}" dt="2023-03-26T09:07:34.669" v="59" actId="20577"/>
          <ac:spMkLst>
            <pc:docMk/>
            <pc:sldMk cId="1281799079" sldId="258"/>
            <ac:spMk id="3" creationId="{00000000-0000-0000-0000-000000000000}"/>
          </ac:spMkLst>
        </pc:spChg>
      </pc:sldChg>
      <pc:sldChg chg="addSp delSp modSp new mod ord">
        <pc:chgData name="Rojesh Dhakal" userId="8f97a48fc7a11475" providerId="LiveId" clId="{0406443E-C7F5-4614-8A18-EE48480D58FB}" dt="2023-03-31T06:06:05.422" v="1007" actId="14100"/>
        <pc:sldMkLst>
          <pc:docMk/>
          <pc:sldMk cId="872727088" sldId="259"/>
        </pc:sldMkLst>
        <pc:spChg chg="mod">
          <ac:chgData name="Rojesh Dhakal" userId="8f97a48fc7a11475" providerId="LiveId" clId="{0406443E-C7F5-4614-8A18-EE48480D58FB}" dt="2023-03-31T04:26:40.352" v="440" actId="1076"/>
          <ac:spMkLst>
            <pc:docMk/>
            <pc:sldMk cId="872727088" sldId="259"/>
            <ac:spMk id="2" creationId="{7C1D59E3-4292-59D0-2226-6BFF2DDDB831}"/>
          </ac:spMkLst>
        </pc:spChg>
        <pc:spChg chg="del mod">
          <ac:chgData name="Rojesh Dhakal" userId="8f97a48fc7a11475" providerId="LiveId" clId="{0406443E-C7F5-4614-8A18-EE48480D58FB}" dt="2023-03-31T04:19:02.626" v="352" actId="22"/>
          <ac:spMkLst>
            <pc:docMk/>
            <pc:sldMk cId="872727088" sldId="259"/>
            <ac:spMk id="3" creationId="{ED4C92CA-FEB4-8BFB-7D93-AF43B2ED4699}"/>
          </ac:spMkLst>
        </pc:spChg>
        <pc:spChg chg="add del mod">
          <ac:chgData name="Rojesh Dhakal" userId="8f97a48fc7a11475" providerId="LiveId" clId="{0406443E-C7F5-4614-8A18-EE48480D58FB}" dt="2023-03-31T06:05:58.591" v="1006" actId="22"/>
          <ac:spMkLst>
            <pc:docMk/>
            <pc:sldMk cId="872727088" sldId="259"/>
            <ac:spMk id="4" creationId="{FCBD55AA-FAFE-3C2B-DDBB-5C17CE16316E}"/>
          </ac:spMkLst>
        </pc:spChg>
        <pc:picChg chg="add del mod ord">
          <ac:chgData name="Rojesh Dhakal" userId="8f97a48fc7a11475" providerId="LiveId" clId="{0406443E-C7F5-4614-8A18-EE48480D58FB}" dt="2023-03-31T06:05:56.541" v="1005" actId="478"/>
          <ac:picMkLst>
            <pc:docMk/>
            <pc:sldMk cId="872727088" sldId="259"/>
            <ac:picMk id="5" creationId="{EACD805D-37F0-51DD-64A3-1F35B034BCA8}"/>
          </ac:picMkLst>
        </pc:picChg>
        <pc:picChg chg="add mod ord">
          <ac:chgData name="Rojesh Dhakal" userId="8f97a48fc7a11475" providerId="LiveId" clId="{0406443E-C7F5-4614-8A18-EE48480D58FB}" dt="2023-03-31T06:06:05.422" v="1007" actId="14100"/>
          <ac:picMkLst>
            <pc:docMk/>
            <pc:sldMk cId="872727088" sldId="259"/>
            <ac:picMk id="7" creationId="{CA63537A-3C43-3E32-0E72-5835EE8ACB72}"/>
          </ac:picMkLst>
        </pc:picChg>
      </pc:sldChg>
      <pc:sldChg chg="modSp add mod">
        <pc:chgData name="Rojesh Dhakal" userId="8f97a48fc7a11475" providerId="LiveId" clId="{0406443E-C7F5-4614-8A18-EE48480D58FB}" dt="2023-03-26T09:16:57.439" v="106" actId="20577"/>
        <pc:sldMkLst>
          <pc:docMk/>
          <pc:sldMk cId="1101633878" sldId="260"/>
        </pc:sldMkLst>
        <pc:spChg chg="mod">
          <ac:chgData name="Rojesh Dhakal" userId="8f97a48fc7a11475" providerId="LiveId" clId="{0406443E-C7F5-4614-8A18-EE48480D58FB}" dt="2023-03-26T09:08:23.342" v="75" actId="20577"/>
          <ac:spMkLst>
            <pc:docMk/>
            <pc:sldMk cId="1101633878" sldId="260"/>
            <ac:spMk id="4" creationId="{00000000-0000-0000-0000-000000000000}"/>
          </ac:spMkLst>
        </pc:spChg>
        <pc:spChg chg="mod">
          <ac:chgData name="Rojesh Dhakal" userId="8f97a48fc7a11475" providerId="LiveId" clId="{0406443E-C7F5-4614-8A18-EE48480D58FB}" dt="2023-03-26T09:16:57.439" v="106" actId="20577"/>
          <ac:spMkLst>
            <pc:docMk/>
            <pc:sldMk cId="1101633878" sldId="260"/>
            <ac:spMk id="5" creationId="{00000000-0000-0000-0000-000000000000}"/>
          </ac:spMkLst>
        </pc:spChg>
      </pc:sldChg>
      <pc:sldChg chg="new del">
        <pc:chgData name="Rojesh Dhakal" userId="8f97a48fc7a11475" providerId="LiveId" clId="{0406443E-C7F5-4614-8A18-EE48480D58FB}" dt="2023-03-26T09:09:40.531" v="79" actId="47"/>
        <pc:sldMkLst>
          <pc:docMk/>
          <pc:sldMk cId="835161875" sldId="261"/>
        </pc:sldMkLst>
      </pc:sldChg>
      <pc:sldChg chg="addSp delSp modSp add mod">
        <pc:chgData name="Rojesh Dhakal" userId="8f97a48fc7a11475" providerId="LiveId" clId="{0406443E-C7F5-4614-8A18-EE48480D58FB}" dt="2023-03-31T04:43:06.155" v="881" actId="1076"/>
        <pc:sldMkLst>
          <pc:docMk/>
          <pc:sldMk cId="1200716313" sldId="262"/>
        </pc:sldMkLst>
        <pc:spChg chg="mod">
          <ac:chgData name="Rojesh Dhakal" userId="8f97a48fc7a11475" providerId="LiveId" clId="{0406443E-C7F5-4614-8A18-EE48480D58FB}" dt="2023-03-31T04:34:56.772" v="660" actId="1076"/>
          <ac:spMkLst>
            <pc:docMk/>
            <pc:sldMk cId="1200716313" sldId="262"/>
            <ac:spMk id="4" creationId="{00000000-0000-0000-0000-000000000000}"/>
          </ac:spMkLst>
        </pc:spChg>
        <pc:spChg chg="del mod">
          <ac:chgData name="Rojesh Dhakal" userId="8f97a48fc7a11475" providerId="LiveId" clId="{0406443E-C7F5-4614-8A18-EE48480D58FB}" dt="2023-03-31T04:27:32.926" v="455"/>
          <ac:spMkLst>
            <pc:docMk/>
            <pc:sldMk cId="1200716313" sldId="262"/>
            <ac:spMk id="5" creationId="{00000000-0000-0000-0000-000000000000}"/>
          </ac:spMkLst>
        </pc:spChg>
        <pc:spChg chg="add del mod">
          <ac:chgData name="Rojesh Dhakal" userId="8f97a48fc7a11475" providerId="LiveId" clId="{0406443E-C7F5-4614-8A18-EE48480D58FB}" dt="2023-03-31T04:43:05.548" v="880" actId="21"/>
          <ac:spMkLst>
            <pc:docMk/>
            <pc:sldMk cId="1200716313" sldId="262"/>
            <ac:spMk id="6" creationId="{EEC6A62B-E98A-A5BF-6E35-27F98DF77743}"/>
          </ac:spMkLst>
        </pc:spChg>
        <pc:spChg chg="add mod">
          <ac:chgData name="Rojesh Dhakal" userId="8f97a48fc7a11475" providerId="LiveId" clId="{0406443E-C7F5-4614-8A18-EE48480D58FB}" dt="2023-03-31T04:43:06.155" v="881" actId="1076"/>
          <ac:spMkLst>
            <pc:docMk/>
            <pc:sldMk cId="1200716313" sldId="262"/>
            <ac:spMk id="9" creationId="{4FF1E225-C32A-B88E-3132-FF09830A48EF}"/>
          </ac:spMkLst>
        </pc:spChg>
        <pc:spChg chg="add mod">
          <ac:chgData name="Rojesh Dhakal" userId="8f97a48fc7a11475" providerId="LiveId" clId="{0406443E-C7F5-4614-8A18-EE48480D58FB}" dt="2023-03-31T04:38:04.055" v="756" actId="1076"/>
          <ac:spMkLst>
            <pc:docMk/>
            <pc:sldMk cId="1200716313" sldId="262"/>
            <ac:spMk id="10" creationId="{5A3928DE-3ABD-2B96-3A3C-13F3E073AD8E}"/>
          </ac:spMkLst>
        </pc:spChg>
        <pc:spChg chg="add del mod">
          <ac:chgData name="Rojesh Dhakal" userId="8f97a48fc7a11475" providerId="LiveId" clId="{0406443E-C7F5-4614-8A18-EE48480D58FB}" dt="2023-03-31T04:33:16.339" v="587" actId="478"/>
          <ac:spMkLst>
            <pc:docMk/>
            <pc:sldMk cId="1200716313" sldId="262"/>
            <ac:spMk id="13" creationId="{B3708390-1DE2-1D79-CD24-CC4E0538899F}"/>
          </ac:spMkLst>
        </pc:spChg>
        <pc:spChg chg="add mod">
          <ac:chgData name="Rojesh Dhakal" userId="8f97a48fc7a11475" providerId="LiveId" clId="{0406443E-C7F5-4614-8A18-EE48480D58FB}" dt="2023-03-31T04:41:42.755" v="864" actId="1076"/>
          <ac:spMkLst>
            <pc:docMk/>
            <pc:sldMk cId="1200716313" sldId="262"/>
            <ac:spMk id="15" creationId="{D77B4024-105D-3672-E92D-C105182032D5}"/>
          </ac:spMkLst>
        </pc:spChg>
        <pc:picChg chg="add del mod">
          <ac:chgData name="Rojesh Dhakal" userId="8f97a48fc7a11475" providerId="LiveId" clId="{0406443E-C7F5-4614-8A18-EE48480D58FB}" dt="2023-03-31T04:28:32.425" v="457" actId="478"/>
          <ac:picMkLst>
            <pc:docMk/>
            <pc:sldMk cId="1200716313" sldId="262"/>
            <ac:picMk id="2" creationId="{7B35F602-373A-DA7A-B73A-B84F4B1F8014}"/>
          </ac:picMkLst>
        </pc:picChg>
        <pc:picChg chg="add del mod">
          <ac:chgData name="Rojesh Dhakal" userId="8f97a48fc7a11475" providerId="LiveId" clId="{0406443E-C7F5-4614-8A18-EE48480D58FB}" dt="2023-03-31T04:28:42.326" v="461"/>
          <ac:picMkLst>
            <pc:docMk/>
            <pc:sldMk cId="1200716313" sldId="262"/>
            <ac:picMk id="7" creationId="{AF651C63-1767-DFD0-4657-FE1510810706}"/>
          </ac:picMkLst>
        </pc:picChg>
        <pc:picChg chg="add mod">
          <ac:chgData name="Rojesh Dhakal" userId="8f97a48fc7a11475" providerId="LiveId" clId="{0406443E-C7F5-4614-8A18-EE48480D58FB}" dt="2023-03-31T04:41:56.001" v="866" actId="1076"/>
          <ac:picMkLst>
            <pc:docMk/>
            <pc:sldMk cId="1200716313" sldId="262"/>
            <ac:picMk id="8" creationId="{0978A3AE-9AEF-86DC-51CC-62BEA0094296}"/>
          </ac:picMkLst>
        </pc:picChg>
        <pc:picChg chg="add del">
          <ac:chgData name="Rojesh Dhakal" userId="8f97a48fc7a11475" providerId="LiveId" clId="{0406443E-C7F5-4614-8A18-EE48480D58FB}" dt="2023-03-31T04:32:15.541" v="579" actId="22"/>
          <ac:picMkLst>
            <pc:docMk/>
            <pc:sldMk cId="1200716313" sldId="262"/>
            <ac:picMk id="12" creationId="{86A0C757-6658-140C-0271-F10A35E5002C}"/>
          </ac:picMkLst>
        </pc:picChg>
        <pc:picChg chg="add mod">
          <ac:chgData name="Rojesh Dhakal" userId="8f97a48fc7a11475" providerId="LiveId" clId="{0406443E-C7F5-4614-8A18-EE48480D58FB}" dt="2023-03-31T04:37:59.985" v="755" actId="1076"/>
          <ac:picMkLst>
            <pc:docMk/>
            <pc:sldMk cId="1200716313" sldId="262"/>
            <ac:picMk id="14" creationId="{F6A2D078-56C3-75DE-1457-6697F0A995C1}"/>
          </ac:picMkLst>
        </pc:picChg>
      </pc:sldChg>
      <pc:sldChg chg="modSp add mod">
        <pc:chgData name="Rojesh Dhakal" userId="8f97a48fc7a11475" providerId="LiveId" clId="{0406443E-C7F5-4614-8A18-EE48480D58FB}" dt="2023-03-31T04:40:24.492" v="838" actId="20577"/>
        <pc:sldMkLst>
          <pc:docMk/>
          <pc:sldMk cId="2554795057" sldId="263"/>
        </pc:sldMkLst>
        <pc:spChg chg="mod">
          <ac:chgData name="Rojesh Dhakal" userId="8f97a48fc7a11475" providerId="LiveId" clId="{0406443E-C7F5-4614-8A18-EE48480D58FB}" dt="2023-03-31T04:39:41.394" v="797" actId="20577"/>
          <ac:spMkLst>
            <pc:docMk/>
            <pc:sldMk cId="2554795057" sldId="263"/>
            <ac:spMk id="4" creationId="{00000000-0000-0000-0000-000000000000}"/>
          </ac:spMkLst>
        </pc:spChg>
        <pc:spChg chg="mod">
          <ac:chgData name="Rojesh Dhakal" userId="8f97a48fc7a11475" providerId="LiveId" clId="{0406443E-C7F5-4614-8A18-EE48480D58FB}" dt="2023-03-31T04:40:24.492" v="838" actId="20577"/>
          <ac:spMkLst>
            <pc:docMk/>
            <pc:sldMk cId="2554795057" sldId="263"/>
            <ac:spMk id="5" creationId="{00000000-0000-0000-0000-000000000000}"/>
          </ac:spMkLst>
        </pc:spChg>
      </pc:sldChg>
      <pc:sldChg chg="addSp delSp modSp add mod ord">
        <pc:chgData name="Rojesh Dhakal" userId="8f97a48fc7a11475" providerId="LiveId" clId="{0406443E-C7F5-4614-8A18-EE48480D58FB}" dt="2023-03-31T04:26:10.166" v="438" actId="255"/>
        <pc:sldMkLst>
          <pc:docMk/>
          <pc:sldMk cId="109100692" sldId="264"/>
        </pc:sldMkLst>
        <pc:spChg chg="add mod">
          <ac:chgData name="Rojesh Dhakal" userId="8f97a48fc7a11475" providerId="LiveId" clId="{0406443E-C7F5-4614-8A18-EE48480D58FB}" dt="2023-03-31T04:26:10.166" v="438" actId="255"/>
          <ac:spMkLst>
            <pc:docMk/>
            <pc:sldMk cId="109100692" sldId="264"/>
            <ac:spMk id="2" creationId="{F2CB3002-55B1-D720-23A7-B8AB43DAD9C4}"/>
          </ac:spMkLst>
        </pc:spChg>
        <pc:picChg chg="del">
          <ac:chgData name="Rojesh Dhakal" userId="8f97a48fc7a11475" providerId="LiveId" clId="{0406443E-C7F5-4614-8A18-EE48480D58FB}" dt="2023-03-31T04:24:37.013" v="406" actId="478"/>
          <ac:picMkLst>
            <pc:docMk/>
            <pc:sldMk cId="109100692" sldId="264"/>
            <ac:picMk id="3" creationId="{00000000-0000-0000-0000-000000000000}"/>
          </ac:picMkLst>
        </pc:picChg>
        <pc:picChg chg="add mod">
          <ac:chgData name="Rojesh Dhakal" userId="8f97a48fc7a11475" providerId="LiveId" clId="{0406443E-C7F5-4614-8A18-EE48480D58FB}" dt="2023-03-31T04:25:54.948" v="437" actId="14100"/>
          <ac:picMkLst>
            <pc:docMk/>
            <pc:sldMk cId="109100692" sldId="264"/>
            <ac:picMk id="4" creationId="{F499AD7B-1D5D-7ED6-28DF-1B6393AF2109}"/>
          </ac:picMkLst>
        </pc:picChg>
      </pc:sldChg>
      <pc:sldChg chg="add">
        <pc:chgData name="Rojesh Dhakal" userId="8f97a48fc7a11475" providerId="LiveId" clId="{0406443E-C7F5-4614-8A18-EE48480D58FB}" dt="2023-03-26T09:13:03.718" v="81"/>
        <pc:sldMkLst>
          <pc:docMk/>
          <pc:sldMk cId="2538569468" sldId="265"/>
        </pc:sldMkLst>
      </pc:sldChg>
      <pc:sldChg chg="addSp delSp modSp add mod modClrScheme chgLayout">
        <pc:chgData name="Rojesh Dhakal" userId="8f97a48fc7a11475" providerId="LiveId" clId="{0406443E-C7F5-4614-8A18-EE48480D58FB}" dt="2023-03-31T04:44:15.545" v="933" actId="26606"/>
        <pc:sldMkLst>
          <pc:docMk/>
          <pc:sldMk cId="2313202153" sldId="266"/>
        </pc:sldMkLst>
        <pc:spChg chg="mod">
          <ac:chgData name="Rojesh Dhakal" userId="8f97a48fc7a11475" providerId="LiveId" clId="{0406443E-C7F5-4614-8A18-EE48480D58FB}" dt="2023-03-31T04:44:15.545" v="933" actId="26606"/>
          <ac:spMkLst>
            <pc:docMk/>
            <pc:sldMk cId="2313202153" sldId="266"/>
            <ac:spMk id="4" creationId="{00000000-0000-0000-0000-000000000000}"/>
          </ac:spMkLst>
        </pc:spChg>
        <pc:spChg chg="add del mod">
          <ac:chgData name="Rojesh Dhakal" userId="8f97a48fc7a11475" providerId="LiveId" clId="{0406443E-C7F5-4614-8A18-EE48480D58FB}" dt="2023-03-31T04:44:15.545" v="933" actId="26606"/>
          <ac:spMkLst>
            <pc:docMk/>
            <pc:sldMk cId="2313202153" sldId="266"/>
            <ac:spMk id="5" creationId="{00000000-0000-0000-0000-000000000000}"/>
          </ac:spMkLst>
        </pc:spChg>
        <pc:spChg chg="add mod">
          <ac:chgData name="Rojesh Dhakal" userId="8f97a48fc7a11475" providerId="LiveId" clId="{0406443E-C7F5-4614-8A18-EE48480D58FB}" dt="2023-03-31T04:44:15.545" v="933" actId="26606"/>
          <ac:spMkLst>
            <pc:docMk/>
            <pc:sldMk cId="2313202153" sldId="266"/>
            <ac:spMk id="8" creationId="{C3AFD85C-A701-BF74-B06B-541B1E37F47B}"/>
          </ac:spMkLst>
        </pc:spChg>
        <pc:spChg chg="add del mod">
          <ac:chgData name="Rojesh Dhakal" userId="8f97a48fc7a11475" providerId="LiveId" clId="{0406443E-C7F5-4614-8A18-EE48480D58FB}" dt="2023-03-31T04:44:09.575" v="928" actId="26606"/>
          <ac:spMkLst>
            <pc:docMk/>
            <pc:sldMk cId="2313202153" sldId="266"/>
            <ac:spMk id="10" creationId="{C3AFD85C-A701-BF74-B06B-541B1E37F47B}"/>
          </ac:spMkLst>
        </pc:spChg>
        <pc:picChg chg="add del">
          <ac:chgData name="Rojesh Dhakal" userId="8f97a48fc7a11475" providerId="LiveId" clId="{0406443E-C7F5-4614-8A18-EE48480D58FB}" dt="2023-03-31T04:44:13.659" v="930" actId="26606"/>
          <ac:picMkLst>
            <pc:docMk/>
            <pc:sldMk cId="2313202153" sldId="266"/>
            <ac:picMk id="7" creationId="{39B890E2-BC5D-DD99-F8F5-992AD7DDBE93}"/>
          </ac:picMkLst>
        </pc:picChg>
      </pc:sldChg>
      <pc:sldChg chg="addSp delSp modSp add mod modClrScheme chgLayout">
        <pc:chgData name="Rojesh Dhakal" userId="8f97a48fc7a11475" providerId="LiveId" clId="{0406443E-C7F5-4614-8A18-EE48480D58FB}" dt="2023-03-31T04:49:06.513" v="1004" actId="20577"/>
        <pc:sldMkLst>
          <pc:docMk/>
          <pc:sldMk cId="1257878046" sldId="267"/>
        </pc:sldMkLst>
        <pc:spChg chg="add del mod">
          <ac:chgData name="Rojesh Dhakal" userId="8f97a48fc7a11475" providerId="LiveId" clId="{0406443E-C7F5-4614-8A18-EE48480D58FB}" dt="2023-03-31T04:13:56.176" v="123" actId="11529"/>
          <ac:spMkLst>
            <pc:docMk/>
            <pc:sldMk cId="1257878046" sldId="267"/>
            <ac:spMk id="2" creationId="{811AD3E1-EDBC-26C5-520F-EFCE429BF762}"/>
          </ac:spMkLst>
        </pc:spChg>
        <pc:spChg chg="add mod">
          <ac:chgData name="Rojesh Dhakal" userId="8f97a48fc7a11475" providerId="LiveId" clId="{0406443E-C7F5-4614-8A18-EE48480D58FB}" dt="2023-03-31T04:46:59.028" v="937" actId="1076"/>
          <ac:spMkLst>
            <pc:docMk/>
            <pc:sldMk cId="1257878046" sldId="267"/>
            <ac:spMk id="4" creationId="{0464CD78-3A3C-BF8C-D347-03BF22A50A01}"/>
          </ac:spMkLst>
        </pc:spChg>
        <pc:spChg chg="add mod">
          <ac:chgData name="Rojesh Dhakal" userId="8f97a48fc7a11475" providerId="LiveId" clId="{0406443E-C7F5-4614-8A18-EE48480D58FB}" dt="2023-03-31T04:49:06.513" v="1004" actId="20577"/>
          <ac:spMkLst>
            <pc:docMk/>
            <pc:sldMk cId="1257878046" sldId="267"/>
            <ac:spMk id="9" creationId="{A6842276-DD09-F5AF-A22E-24D51482112B}"/>
          </ac:spMkLst>
        </pc:spChg>
        <pc:picChg chg="add del mod">
          <ac:chgData name="Rojesh Dhakal" userId="8f97a48fc7a11475" providerId="LiveId" clId="{0406443E-C7F5-4614-8A18-EE48480D58FB}" dt="2023-03-31T04:14:05.012" v="127" actId="478"/>
          <ac:picMkLst>
            <pc:docMk/>
            <pc:sldMk cId="1257878046" sldId="267"/>
            <ac:picMk id="3" creationId="{00000000-0000-0000-0000-000000000000}"/>
          </ac:picMkLst>
        </pc:picChg>
      </pc:sldChg>
      <pc:sldChg chg="addSp delSp modSp add mod ord">
        <pc:chgData name="Rojesh Dhakal" userId="8f97a48fc7a11475" providerId="LiveId" clId="{0406443E-C7F5-4614-8A18-EE48480D58FB}" dt="2023-03-31T04:23:23.545" v="402" actId="14100"/>
        <pc:sldMkLst>
          <pc:docMk/>
          <pc:sldMk cId="2610426746" sldId="268"/>
        </pc:sldMkLst>
        <pc:spChg chg="add mod">
          <ac:chgData name="Rojesh Dhakal" userId="8f97a48fc7a11475" providerId="LiveId" clId="{0406443E-C7F5-4614-8A18-EE48480D58FB}" dt="2023-03-31T04:20:08.426" v="386" actId="767"/>
          <ac:spMkLst>
            <pc:docMk/>
            <pc:sldMk cId="2610426746" sldId="268"/>
            <ac:spMk id="2" creationId="{6A50CFB7-E5B6-0105-FA3E-B840F271EDA8}"/>
          </ac:spMkLst>
        </pc:spChg>
        <pc:spChg chg="mod">
          <ac:chgData name="Rojesh Dhakal" userId="8f97a48fc7a11475" providerId="LiveId" clId="{0406443E-C7F5-4614-8A18-EE48480D58FB}" dt="2023-03-31T04:19:59.015" v="385" actId="255"/>
          <ac:spMkLst>
            <pc:docMk/>
            <pc:sldMk cId="2610426746" sldId="268"/>
            <ac:spMk id="4" creationId="{0464CD78-3A3C-BF8C-D347-03BF22A50A01}"/>
          </ac:spMkLst>
        </pc:spChg>
        <pc:spChg chg="add mod">
          <ac:chgData name="Rojesh Dhakal" userId="8f97a48fc7a11475" providerId="LiveId" clId="{0406443E-C7F5-4614-8A18-EE48480D58FB}" dt="2023-03-31T04:23:06.880" v="395" actId="767"/>
          <ac:spMkLst>
            <pc:docMk/>
            <pc:sldMk cId="2610426746" sldId="268"/>
            <ac:spMk id="6" creationId="{FEA96734-3797-80B8-A8C4-BAFB41F25EB4}"/>
          </ac:spMkLst>
        </pc:spChg>
        <pc:picChg chg="add del mod">
          <ac:chgData name="Rojesh Dhakal" userId="8f97a48fc7a11475" providerId="LiveId" clId="{0406443E-C7F5-4614-8A18-EE48480D58FB}" dt="2023-03-31T04:23:01.757" v="394" actId="478"/>
          <ac:picMkLst>
            <pc:docMk/>
            <pc:sldMk cId="2610426746" sldId="268"/>
            <ac:picMk id="5" creationId="{96E45B04-108F-6972-7E42-AF52A189ECAE}"/>
          </ac:picMkLst>
        </pc:picChg>
        <pc:picChg chg="add mod">
          <ac:chgData name="Rojesh Dhakal" userId="8f97a48fc7a11475" providerId="LiveId" clId="{0406443E-C7F5-4614-8A18-EE48480D58FB}" dt="2023-03-31T04:23:23.545" v="402" actId="14100"/>
          <ac:picMkLst>
            <pc:docMk/>
            <pc:sldMk cId="2610426746" sldId="268"/>
            <ac:picMk id="8" creationId="{653A2FAA-212A-3248-6053-5126EDC04857}"/>
          </ac:picMkLst>
        </pc:picChg>
      </pc:sldChg>
      <pc:sldChg chg="addSp delSp modSp new del mod">
        <pc:chgData name="Rojesh Dhakal" userId="8f97a48fc7a11475" providerId="LiveId" clId="{0406443E-C7F5-4614-8A18-EE48480D58FB}" dt="2023-03-31T04:24:13.192" v="403" actId="47"/>
        <pc:sldMkLst>
          <pc:docMk/>
          <pc:sldMk cId="2183336571" sldId="269"/>
        </pc:sldMkLst>
        <pc:spChg chg="add del">
          <ac:chgData name="Rojesh Dhakal" userId="8f97a48fc7a11475" providerId="LiveId" clId="{0406443E-C7F5-4614-8A18-EE48480D58FB}" dt="2023-03-31T04:21:13.894" v="393" actId="22"/>
          <ac:spMkLst>
            <pc:docMk/>
            <pc:sldMk cId="2183336571" sldId="269"/>
            <ac:spMk id="3" creationId="{BFE4130B-6F67-942E-1D08-6A46DD5FF903}"/>
          </ac:spMkLst>
        </pc:spChg>
        <pc:picChg chg="add del mod ord">
          <ac:chgData name="Rojesh Dhakal" userId="8f97a48fc7a11475" providerId="LiveId" clId="{0406443E-C7F5-4614-8A18-EE48480D58FB}" dt="2023-03-31T04:21:13.894" v="393" actId="22"/>
          <ac:picMkLst>
            <pc:docMk/>
            <pc:sldMk cId="2183336571" sldId="269"/>
            <ac:picMk id="5" creationId="{45718E09-5114-57EB-BBBE-307885ED3A98}"/>
          </ac:picMkLst>
        </pc:picChg>
      </pc:sldChg>
      <pc:sldMasterChg chg="del delSldLayout">
        <pc:chgData name="Rojesh Dhakal" userId="8f97a48fc7a11475" providerId="LiveId" clId="{0406443E-C7F5-4614-8A18-EE48480D58FB}" dt="2023-03-26T09:06:14.351" v="4" actId="47"/>
        <pc:sldMasterMkLst>
          <pc:docMk/>
          <pc:sldMasterMk cId="2682336414" sldId="2147483648"/>
        </pc:sldMasterMkLst>
        <pc:sldLayoutChg chg="del">
          <pc:chgData name="Rojesh Dhakal" userId="8f97a48fc7a11475" providerId="LiveId" clId="{0406443E-C7F5-4614-8A18-EE48480D58FB}" dt="2023-03-26T09:06:14.351" v="4" actId="47"/>
          <pc:sldLayoutMkLst>
            <pc:docMk/>
            <pc:sldMasterMk cId="2682336414" sldId="2147483648"/>
            <pc:sldLayoutMk cId="2299011992" sldId="2147483649"/>
          </pc:sldLayoutMkLst>
        </pc:sldLayoutChg>
        <pc:sldLayoutChg chg="del">
          <pc:chgData name="Rojesh Dhakal" userId="8f97a48fc7a11475" providerId="LiveId" clId="{0406443E-C7F5-4614-8A18-EE48480D58FB}" dt="2023-03-26T09:06:14.351" v="4" actId="47"/>
          <pc:sldLayoutMkLst>
            <pc:docMk/>
            <pc:sldMasterMk cId="2682336414" sldId="2147483648"/>
            <pc:sldLayoutMk cId="244897980" sldId="2147483650"/>
          </pc:sldLayoutMkLst>
        </pc:sldLayoutChg>
        <pc:sldLayoutChg chg="del">
          <pc:chgData name="Rojesh Dhakal" userId="8f97a48fc7a11475" providerId="LiveId" clId="{0406443E-C7F5-4614-8A18-EE48480D58FB}" dt="2023-03-26T09:06:14.351" v="4" actId="47"/>
          <pc:sldLayoutMkLst>
            <pc:docMk/>
            <pc:sldMasterMk cId="2682336414" sldId="2147483648"/>
            <pc:sldLayoutMk cId="2955383573" sldId="2147483651"/>
          </pc:sldLayoutMkLst>
        </pc:sldLayoutChg>
        <pc:sldLayoutChg chg="del">
          <pc:chgData name="Rojesh Dhakal" userId="8f97a48fc7a11475" providerId="LiveId" clId="{0406443E-C7F5-4614-8A18-EE48480D58FB}" dt="2023-03-26T09:06:14.351" v="4" actId="47"/>
          <pc:sldLayoutMkLst>
            <pc:docMk/>
            <pc:sldMasterMk cId="2682336414" sldId="2147483648"/>
            <pc:sldLayoutMk cId="1155276202" sldId="2147483652"/>
          </pc:sldLayoutMkLst>
        </pc:sldLayoutChg>
        <pc:sldLayoutChg chg="del">
          <pc:chgData name="Rojesh Dhakal" userId="8f97a48fc7a11475" providerId="LiveId" clId="{0406443E-C7F5-4614-8A18-EE48480D58FB}" dt="2023-03-26T09:06:14.351" v="4" actId="47"/>
          <pc:sldLayoutMkLst>
            <pc:docMk/>
            <pc:sldMasterMk cId="2682336414" sldId="2147483648"/>
            <pc:sldLayoutMk cId="760443349" sldId="2147483653"/>
          </pc:sldLayoutMkLst>
        </pc:sldLayoutChg>
        <pc:sldLayoutChg chg="del">
          <pc:chgData name="Rojesh Dhakal" userId="8f97a48fc7a11475" providerId="LiveId" clId="{0406443E-C7F5-4614-8A18-EE48480D58FB}" dt="2023-03-26T09:06:14.351" v="4" actId="47"/>
          <pc:sldLayoutMkLst>
            <pc:docMk/>
            <pc:sldMasterMk cId="2682336414" sldId="2147483648"/>
            <pc:sldLayoutMk cId="2278236617" sldId="2147483654"/>
          </pc:sldLayoutMkLst>
        </pc:sldLayoutChg>
        <pc:sldLayoutChg chg="del">
          <pc:chgData name="Rojesh Dhakal" userId="8f97a48fc7a11475" providerId="LiveId" clId="{0406443E-C7F5-4614-8A18-EE48480D58FB}" dt="2023-03-26T09:06:14.351" v="4" actId="47"/>
          <pc:sldLayoutMkLst>
            <pc:docMk/>
            <pc:sldMasterMk cId="2682336414" sldId="2147483648"/>
            <pc:sldLayoutMk cId="2310103308" sldId="2147483655"/>
          </pc:sldLayoutMkLst>
        </pc:sldLayoutChg>
        <pc:sldLayoutChg chg="del">
          <pc:chgData name="Rojesh Dhakal" userId="8f97a48fc7a11475" providerId="LiveId" clId="{0406443E-C7F5-4614-8A18-EE48480D58FB}" dt="2023-03-26T09:06:14.351" v="4" actId="47"/>
          <pc:sldLayoutMkLst>
            <pc:docMk/>
            <pc:sldMasterMk cId="2682336414" sldId="2147483648"/>
            <pc:sldLayoutMk cId="3954682436" sldId="2147483656"/>
          </pc:sldLayoutMkLst>
        </pc:sldLayoutChg>
        <pc:sldLayoutChg chg="del">
          <pc:chgData name="Rojesh Dhakal" userId="8f97a48fc7a11475" providerId="LiveId" clId="{0406443E-C7F5-4614-8A18-EE48480D58FB}" dt="2023-03-26T09:06:14.351" v="4" actId="47"/>
          <pc:sldLayoutMkLst>
            <pc:docMk/>
            <pc:sldMasterMk cId="2682336414" sldId="2147483648"/>
            <pc:sldLayoutMk cId="334237375" sldId="2147483657"/>
          </pc:sldLayoutMkLst>
        </pc:sldLayoutChg>
        <pc:sldLayoutChg chg="del">
          <pc:chgData name="Rojesh Dhakal" userId="8f97a48fc7a11475" providerId="LiveId" clId="{0406443E-C7F5-4614-8A18-EE48480D58FB}" dt="2023-03-26T09:06:14.351" v="4" actId="47"/>
          <pc:sldLayoutMkLst>
            <pc:docMk/>
            <pc:sldMasterMk cId="2682336414" sldId="2147483648"/>
            <pc:sldLayoutMk cId="883675148" sldId="2147483658"/>
          </pc:sldLayoutMkLst>
        </pc:sldLayoutChg>
        <pc:sldLayoutChg chg="del">
          <pc:chgData name="Rojesh Dhakal" userId="8f97a48fc7a11475" providerId="LiveId" clId="{0406443E-C7F5-4614-8A18-EE48480D58FB}" dt="2023-03-26T09:06:14.351" v="4" actId="47"/>
          <pc:sldLayoutMkLst>
            <pc:docMk/>
            <pc:sldMasterMk cId="2682336414" sldId="2147483648"/>
            <pc:sldLayoutMk cId="3839024781" sldId="2147483659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E1B8A6-3520-4EB3-A6A3-6849961B46AB}" type="datetimeFigureOut">
              <a:rPr lang="en-NZ" smtClean="0"/>
              <a:t>31/03/2023</a:t>
            </a:fld>
            <a:endParaRPr lang="en-N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8B4192-B46F-40CC-9855-D7FC7673ABDD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4626138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7350B06-B074-48FC-8CFD-53D2CD8FB95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845968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7350B06-B074-48FC-8CFD-53D2CD8FB95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04093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7350B06-B074-48FC-8CFD-53D2CD8FB95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845968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B4192-B46F-40CC-9855-D7FC7673ABDD}" type="slidenum">
              <a:rPr lang="en-NZ" smtClean="0"/>
              <a:t>9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8065955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7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634687" y="2506452"/>
            <a:ext cx="8958693" cy="1845097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38294" y="5057853"/>
            <a:ext cx="8755087" cy="1221640"/>
          </a:xfrm>
          <a:noFill/>
        </p:spPr>
        <p:txBody>
          <a:bodyPr>
            <a:normAutofit/>
          </a:bodyPr>
          <a:lstStyle>
            <a:lvl1pPr marL="0" indent="0" algn="r">
              <a:buNone/>
              <a:defRPr sz="3733" b="0" i="0">
                <a:solidFill>
                  <a:srgbClr val="002060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3/31/2023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9539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9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3/31/2023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773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3/31/2023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5315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3/31/2023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E:\websites\free-power-point-templates\2012\logos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77967" y="5223494"/>
            <a:ext cx="1727607" cy="621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44361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98620" y="3836214"/>
            <a:ext cx="10994760" cy="1628853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ctr">
              <a:defRPr sz="4800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98620" y="5465068"/>
            <a:ext cx="10975163" cy="1018033"/>
          </a:xfrm>
        </p:spPr>
        <p:txBody>
          <a:bodyPr>
            <a:normAutofit/>
          </a:bodyPr>
          <a:lstStyle>
            <a:lvl1pPr marL="0" indent="0" algn="ctr">
              <a:buNone/>
              <a:defRPr sz="3733" b="0" i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3/31/2023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9217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8620" y="1596540"/>
            <a:ext cx="10994760" cy="1018035"/>
          </a:xfrm>
        </p:spPr>
        <p:txBody>
          <a:bodyPr>
            <a:normAutofit/>
          </a:bodyPr>
          <a:lstStyle>
            <a:lvl1pPr algn="ctr">
              <a:defRPr sz="4800" baseline="0"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8621" y="2614573"/>
            <a:ext cx="10994760" cy="3868523"/>
          </a:xfrm>
        </p:spPr>
        <p:txBody>
          <a:bodyPr/>
          <a:lstStyle>
            <a:lvl1pPr algn="ctr">
              <a:defRPr sz="3733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algn="ctr">
              <a:defRPr>
                <a:solidFill>
                  <a:schemeClr val="accent1">
                    <a:lumMod val="20000"/>
                    <a:lumOff val="80000"/>
                  </a:schemeClr>
                </a:solidFill>
              </a:defRPr>
            </a:lvl2pPr>
            <a:lvl3pPr algn="ctr">
              <a:defRPr>
                <a:solidFill>
                  <a:schemeClr val="accent1">
                    <a:lumMod val="20000"/>
                    <a:lumOff val="80000"/>
                  </a:schemeClr>
                </a:solidFill>
              </a:defRPr>
            </a:lvl3pPr>
            <a:lvl4pPr algn="ctr">
              <a:defRPr>
                <a:solidFill>
                  <a:schemeClr val="accent1">
                    <a:lumMod val="20000"/>
                    <a:lumOff val="80000"/>
                  </a:schemeClr>
                </a:solidFill>
              </a:defRPr>
            </a:lvl4pPr>
            <a:lvl5pPr algn="ctr">
              <a:defRPr>
                <a:solidFill>
                  <a:schemeClr val="accent1">
                    <a:lumMod val="20000"/>
                    <a:lumOff val="8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3/31/2023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4883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5506" y="374901"/>
            <a:ext cx="8347873" cy="967132"/>
          </a:xfrm>
        </p:spPr>
        <p:txBody>
          <a:bodyPr>
            <a:normAutofit/>
          </a:bodyPr>
          <a:lstStyle>
            <a:lvl1pPr algn="l">
              <a:defRPr sz="4800"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45506" y="1392934"/>
            <a:ext cx="8347873" cy="4681415"/>
          </a:xfrm>
        </p:spPr>
        <p:txBody>
          <a:bodyPr/>
          <a:lstStyle>
            <a:lvl1pPr>
              <a:defRPr sz="3733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>
              <a:defRPr>
                <a:solidFill>
                  <a:schemeClr val="accent1">
                    <a:lumMod val="20000"/>
                    <a:lumOff val="80000"/>
                  </a:schemeClr>
                </a:solidFill>
              </a:defRPr>
            </a:lvl2pPr>
            <a:lvl3pPr>
              <a:defRPr>
                <a:solidFill>
                  <a:schemeClr val="accent1">
                    <a:lumMod val="20000"/>
                    <a:lumOff val="80000"/>
                  </a:schemeClr>
                </a:solidFill>
              </a:defRPr>
            </a:lvl3pPr>
            <a:lvl4pPr>
              <a:defRPr>
                <a:solidFill>
                  <a:schemeClr val="accent1">
                    <a:lumMod val="20000"/>
                    <a:lumOff val="80000"/>
                  </a:schemeClr>
                </a:solidFill>
              </a:defRPr>
            </a:lvl4pPr>
            <a:lvl5pPr>
              <a:defRPr>
                <a:solidFill>
                  <a:schemeClr val="accent1">
                    <a:lumMod val="20000"/>
                    <a:lumOff val="8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3/31/2023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56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5333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3/31/2023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36574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3/31/2023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51016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0424" y="1596541"/>
            <a:ext cx="10791153" cy="1018033"/>
          </a:xfrm>
        </p:spPr>
        <p:txBody>
          <a:bodyPr>
            <a:normAutofit/>
          </a:bodyPr>
          <a:lstStyle>
            <a:lvl1pPr algn="ctr">
              <a:defRPr sz="4800" baseline="0"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5839" y="2595531"/>
            <a:ext cx="5386917" cy="639763"/>
          </a:xfrm>
        </p:spPr>
        <p:txBody>
          <a:bodyPr anchor="b"/>
          <a:lstStyle>
            <a:lvl1pPr marL="0" indent="0" algn="ctr">
              <a:buNone/>
              <a:defRPr sz="3200" b="1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5839" y="3225393"/>
            <a:ext cx="5386917" cy="3035059"/>
          </a:xfrm>
        </p:spPr>
        <p:txBody>
          <a:bodyPr/>
          <a:lstStyle>
            <a:lvl1pPr algn="ctr">
              <a:defRPr sz="32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algn="ctr">
              <a:defRPr sz="2667">
                <a:solidFill>
                  <a:schemeClr val="accent1">
                    <a:lumMod val="20000"/>
                    <a:lumOff val="80000"/>
                  </a:schemeClr>
                </a:solidFill>
              </a:defRPr>
            </a:lvl2pPr>
            <a:lvl3pPr algn="ctr"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3pPr>
            <a:lvl4pPr algn="ctr">
              <a:defRPr sz="2133">
                <a:solidFill>
                  <a:schemeClr val="accent1">
                    <a:lumMod val="20000"/>
                    <a:lumOff val="80000"/>
                  </a:schemeClr>
                </a:solidFill>
              </a:defRPr>
            </a:lvl4pPr>
            <a:lvl5pPr algn="ctr">
              <a:defRPr sz="2133">
                <a:solidFill>
                  <a:schemeClr val="accent1">
                    <a:lumMod val="20000"/>
                    <a:lumOff val="80000"/>
                  </a:schemeClr>
                </a:solidFill>
              </a:defRPr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1" y="2595531"/>
            <a:ext cx="5389033" cy="639763"/>
          </a:xfrm>
        </p:spPr>
        <p:txBody>
          <a:bodyPr anchor="b"/>
          <a:lstStyle>
            <a:lvl1pPr marL="0" indent="0" algn="ctr">
              <a:buNone/>
              <a:defRPr sz="3200" b="1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96001" y="3225393"/>
            <a:ext cx="5389033" cy="3035059"/>
          </a:xfrm>
        </p:spPr>
        <p:txBody>
          <a:bodyPr/>
          <a:lstStyle>
            <a:lvl1pPr algn="ctr">
              <a:defRPr sz="32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algn="ctr">
              <a:defRPr sz="2667">
                <a:solidFill>
                  <a:schemeClr val="accent1">
                    <a:lumMod val="20000"/>
                    <a:lumOff val="80000"/>
                  </a:schemeClr>
                </a:solidFill>
              </a:defRPr>
            </a:lvl2pPr>
            <a:lvl3pPr algn="ctr"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3pPr>
            <a:lvl4pPr algn="ctr">
              <a:defRPr sz="2133">
                <a:solidFill>
                  <a:schemeClr val="accent1">
                    <a:lumMod val="20000"/>
                    <a:lumOff val="80000"/>
                  </a:schemeClr>
                </a:solidFill>
              </a:defRPr>
            </a:lvl4pPr>
            <a:lvl5pPr algn="ctr">
              <a:defRPr sz="2133">
                <a:solidFill>
                  <a:schemeClr val="accent1">
                    <a:lumMod val="20000"/>
                    <a:lumOff val="80000"/>
                  </a:schemeClr>
                </a:solidFill>
              </a:defRPr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3/31/2023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24555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3/31/2023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1215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8620" y="171294"/>
            <a:ext cx="10994760" cy="1189327"/>
          </a:xfrm>
        </p:spPr>
        <p:txBody>
          <a:bodyPr>
            <a:normAutofit/>
          </a:bodyPr>
          <a:lstStyle>
            <a:lvl1pPr algn="r">
              <a:defRPr sz="4800" baseline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8621" y="1800147"/>
            <a:ext cx="10994760" cy="4479341"/>
          </a:xfrm>
        </p:spPr>
        <p:txBody>
          <a:bodyPr/>
          <a:lstStyle>
            <a:lvl1pPr algn="l">
              <a:defRPr sz="3733">
                <a:solidFill>
                  <a:srgbClr val="002060"/>
                </a:solidFill>
              </a:defRPr>
            </a:lvl1pPr>
            <a:lvl2pPr algn="l">
              <a:defRPr>
                <a:solidFill>
                  <a:srgbClr val="002060"/>
                </a:solidFill>
              </a:defRPr>
            </a:lvl2pPr>
            <a:lvl3pPr algn="l">
              <a:defRPr>
                <a:solidFill>
                  <a:srgbClr val="002060"/>
                </a:solidFill>
              </a:defRPr>
            </a:lvl3pPr>
            <a:lvl4pPr algn="l">
              <a:defRPr>
                <a:solidFill>
                  <a:srgbClr val="002060"/>
                </a:solidFill>
              </a:defRPr>
            </a:lvl4pPr>
            <a:lvl5pPr algn="l">
              <a:defRPr>
                <a:solidFill>
                  <a:srgbClr val="00206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3/31/2023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5178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3/31/2023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17135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3049"/>
            <a:ext cx="4011084" cy="1162051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2"/>
            <a:ext cx="6815667" cy="5853113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2"/>
            <a:ext cx="4011084" cy="46910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3/31/2023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49791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9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3/31/2023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67303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3/31/2023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61545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3/31/2023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E:\websites\free-power-point-templates\2012\logos.png">
            <a:extLst>
              <a:ext uri="{FF2B5EF4-FFF2-40B4-BE49-F238E27FC236}">
                <a16:creationId xmlns:a16="http://schemas.microsoft.com/office/drawing/2014/main" id="{08B89D22-1D6E-450B-881F-4D2A4C527F7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77967" y="3101618"/>
            <a:ext cx="1951712" cy="702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298753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39270" y="3470788"/>
            <a:ext cx="10652964" cy="2192595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49105" y="5653563"/>
            <a:ext cx="10633977" cy="914388"/>
          </a:xfrm>
        </p:spPr>
        <p:txBody>
          <a:bodyPr>
            <a:normAutofit/>
          </a:bodyPr>
          <a:lstStyle>
            <a:lvl1pPr marL="0" indent="0" algn="r">
              <a:buNone/>
              <a:defRPr sz="3733" b="0" i="0">
                <a:solidFill>
                  <a:srgbClr val="00B0F0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3/31/2023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61782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8619" y="908713"/>
            <a:ext cx="10994760" cy="1018035"/>
          </a:xfrm>
        </p:spPr>
        <p:txBody>
          <a:bodyPr>
            <a:normAutofit/>
          </a:bodyPr>
          <a:lstStyle>
            <a:lvl1pPr algn="r">
              <a:defRPr sz="4800" baseline="0">
                <a:solidFill>
                  <a:srgbClr val="00B0F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9124" y="1995948"/>
            <a:ext cx="10994760" cy="4054528"/>
          </a:xfrm>
        </p:spPr>
        <p:txBody>
          <a:bodyPr/>
          <a:lstStyle>
            <a:lvl1pPr algn="l">
              <a:defRPr sz="3733">
                <a:solidFill>
                  <a:schemeClr val="bg1"/>
                </a:solidFill>
              </a:defRPr>
            </a:lvl1pPr>
            <a:lvl2pPr algn="l">
              <a:defRPr>
                <a:solidFill>
                  <a:schemeClr val="bg1"/>
                </a:solidFill>
              </a:defRPr>
            </a:lvl2pPr>
            <a:lvl3pPr algn="l">
              <a:defRPr>
                <a:solidFill>
                  <a:schemeClr val="bg1"/>
                </a:solidFill>
              </a:defRPr>
            </a:lvl3pPr>
            <a:lvl4pPr algn="l">
              <a:defRPr>
                <a:solidFill>
                  <a:schemeClr val="bg1"/>
                </a:solidFill>
              </a:defRPr>
            </a:lvl4pPr>
            <a:lvl5pPr algn="l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3/31/2023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25467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81967" y="620707"/>
            <a:ext cx="8379093" cy="967132"/>
          </a:xfrm>
        </p:spPr>
        <p:txBody>
          <a:bodyPr>
            <a:normAutofit/>
          </a:bodyPr>
          <a:lstStyle>
            <a:lvl1pPr algn="l">
              <a:defRPr sz="4800">
                <a:solidFill>
                  <a:srgbClr val="00B0F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81967" y="1638741"/>
            <a:ext cx="8379093" cy="4681415"/>
          </a:xfrm>
        </p:spPr>
        <p:txBody>
          <a:bodyPr/>
          <a:lstStyle>
            <a:lvl1pPr>
              <a:defRPr sz="3733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3/31/2023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76428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5333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3/31/2023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05723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3/31/2023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5569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1901" y="578507"/>
            <a:ext cx="7940660" cy="763525"/>
          </a:xfrm>
        </p:spPr>
        <p:txBody>
          <a:bodyPr>
            <a:normAutofit/>
          </a:bodyPr>
          <a:lstStyle>
            <a:lvl1pPr algn="l">
              <a:defRPr sz="48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1901" y="1598079"/>
            <a:ext cx="7940660" cy="4681415"/>
          </a:xfrm>
        </p:spPr>
        <p:txBody>
          <a:bodyPr/>
          <a:lstStyle>
            <a:lvl1pPr>
              <a:defRPr sz="3733">
                <a:solidFill>
                  <a:srgbClr val="002060"/>
                </a:solidFill>
              </a:defRPr>
            </a:lvl1pPr>
            <a:lvl2pPr>
              <a:defRPr>
                <a:solidFill>
                  <a:srgbClr val="002060"/>
                </a:solidFill>
              </a:defRPr>
            </a:lvl2pPr>
            <a:lvl3pPr>
              <a:defRPr>
                <a:solidFill>
                  <a:srgbClr val="002060"/>
                </a:solidFill>
              </a:defRPr>
            </a:lvl3pPr>
            <a:lvl4pPr>
              <a:defRPr>
                <a:solidFill>
                  <a:srgbClr val="002060"/>
                </a:solidFill>
              </a:defRPr>
            </a:lvl4pPr>
            <a:lvl5pPr>
              <a:defRPr>
                <a:solidFill>
                  <a:srgbClr val="00206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3/31/2023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88388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0424" y="725986"/>
            <a:ext cx="10791153" cy="1018033"/>
          </a:xfrm>
        </p:spPr>
        <p:txBody>
          <a:bodyPr>
            <a:normAutofit/>
          </a:bodyPr>
          <a:lstStyle>
            <a:lvl1pPr algn="r">
              <a:defRPr sz="4800" baseline="0">
                <a:solidFill>
                  <a:srgbClr val="00B0F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5839" y="2128713"/>
            <a:ext cx="5386917" cy="639763"/>
          </a:xfrm>
        </p:spPr>
        <p:txBody>
          <a:bodyPr anchor="b"/>
          <a:lstStyle>
            <a:lvl1pPr marL="0" indent="0" algn="ctr">
              <a:buNone/>
              <a:defRPr sz="3200" b="1">
                <a:solidFill>
                  <a:schemeClr val="bg1"/>
                </a:solidFill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5839" y="2758576"/>
            <a:ext cx="5386917" cy="3035059"/>
          </a:xfrm>
        </p:spPr>
        <p:txBody>
          <a:bodyPr/>
          <a:lstStyle>
            <a:lvl1pPr algn="ctr">
              <a:defRPr sz="3200">
                <a:solidFill>
                  <a:schemeClr val="bg1"/>
                </a:solidFill>
              </a:defRPr>
            </a:lvl1pPr>
            <a:lvl2pPr algn="ctr">
              <a:defRPr sz="2667">
                <a:solidFill>
                  <a:schemeClr val="bg1"/>
                </a:solidFill>
              </a:defRPr>
            </a:lvl2pPr>
            <a:lvl3pPr algn="ctr">
              <a:defRPr sz="2400">
                <a:solidFill>
                  <a:schemeClr val="bg1"/>
                </a:solidFill>
              </a:defRPr>
            </a:lvl3pPr>
            <a:lvl4pPr algn="ctr">
              <a:defRPr sz="2133">
                <a:solidFill>
                  <a:schemeClr val="bg1"/>
                </a:solidFill>
              </a:defRPr>
            </a:lvl4pPr>
            <a:lvl5pPr algn="ctr">
              <a:defRPr sz="2133">
                <a:solidFill>
                  <a:schemeClr val="bg1"/>
                </a:solidFill>
              </a:defRPr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1" y="2128713"/>
            <a:ext cx="5389033" cy="639763"/>
          </a:xfrm>
        </p:spPr>
        <p:txBody>
          <a:bodyPr anchor="b"/>
          <a:lstStyle>
            <a:lvl1pPr marL="0" indent="0" algn="ctr">
              <a:buNone/>
              <a:defRPr sz="3200" b="1">
                <a:solidFill>
                  <a:schemeClr val="bg1"/>
                </a:solidFill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96001" y="2758576"/>
            <a:ext cx="5389033" cy="3035059"/>
          </a:xfrm>
        </p:spPr>
        <p:txBody>
          <a:bodyPr/>
          <a:lstStyle>
            <a:lvl1pPr algn="ctr">
              <a:defRPr sz="3200">
                <a:solidFill>
                  <a:schemeClr val="bg1"/>
                </a:solidFill>
              </a:defRPr>
            </a:lvl1pPr>
            <a:lvl2pPr algn="ctr">
              <a:defRPr sz="2667">
                <a:solidFill>
                  <a:schemeClr val="bg1"/>
                </a:solidFill>
              </a:defRPr>
            </a:lvl2pPr>
            <a:lvl3pPr algn="ctr">
              <a:defRPr sz="2400">
                <a:solidFill>
                  <a:schemeClr val="bg1"/>
                </a:solidFill>
              </a:defRPr>
            </a:lvl3pPr>
            <a:lvl4pPr algn="ctr">
              <a:defRPr sz="2133">
                <a:solidFill>
                  <a:schemeClr val="bg1"/>
                </a:solidFill>
              </a:defRPr>
            </a:lvl4pPr>
            <a:lvl5pPr algn="ctr">
              <a:defRPr sz="2133">
                <a:solidFill>
                  <a:schemeClr val="bg1"/>
                </a:solidFill>
              </a:defRPr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3/31/2023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11638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3/31/2023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62752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3/31/2023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59023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3049"/>
            <a:ext cx="4011084" cy="1162051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2"/>
            <a:ext cx="6815667" cy="5853113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2"/>
            <a:ext cx="4011084" cy="46910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3/31/2023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52313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9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3/31/2023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38282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3/31/2023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77008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3/31/2023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E:\websites\free-power-point-templates\2012\logos.png">
            <a:extLst>
              <a:ext uri="{FF2B5EF4-FFF2-40B4-BE49-F238E27FC236}">
                <a16:creationId xmlns:a16="http://schemas.microsoft.com/office/drawing/2014/main" id="{08B89D22-1D6E-450B-881F-4D2A4C527F7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77967" y="3101618"/>
            <a:ext cx="1951712" cy="702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341962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96001" y="782114"/>
            <a:ext cx="5700985" cy="2646887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r">
              <a:defRPr sz="4800">
                <a:solidFill>
                  <a:srgbClr val="FE9202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1" y="3429000"/>
            <a:ext cx="5700985" cy="1832461"/>
          </a:xfrm>
        </p:spPr>
        <p:txBody>
          <a:bodyPr>
            <a:normAutofit/>
          </a:bodyPr>
          <a:lstStyle>
            <a:lvl1pPr marL="0" indent="0" algn="r">
              <a:buNone/>
              <a:defRPr sz="3733" b="0" i="0">
                <a:solidFill>
                  <a:srgbClr val="CCCC00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</a:t>
            </a:r>
          </a:p>
          <a:p>
            <a:r>
              <a:rPr lang="en-US" dirty="0"/>
              <a:t>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3/31/2023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6672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8620" y="2003753"/>
            <a:ext cx="10994760" cy="814427"/>
          </a:xfrm>
        </p:spPr>
        <p:txBody>
          <a:bodyPr>
            <a:normAutofit/>
          </a:bodyPr>
          <a:lstStyle>
            <a:lvl1pPr algn="l">
              <a:defRPr sz="4800" baseline="0">
                <a:solidFill>
                  <a:srgbClr val="FE920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8621" y="3021787"/>
            <a:ext cx="10994760" cy="3257700"/>
          </a:xfrm>
        </p:spPr>
        <p:txBody>
          <a:bodyPr/>
          <a:lstStyle>
            <a:lvl1pPr algn="l">
              <a:defRPr sz="3733">
                <a:solidFill>
                  <a:srgbClr val="CCCC00"/>
                </a:solidFill>
              </a:defRPr>
            </a:lvl1pPr>
            <a:lvl2pPr algn="l">
              <a:defRPr>
                <a:solidFill>
                  <a:srgbClr val="CCCC00"/>
                </a:solidFill>
              </a:defRPr>
            </a:lvl2pPr>
            <a:lvl3pPr algn="l">
              <a:defRPr>
                <a:solidFill>
                  <a:srgbClr val="CCCC00"/>
                </a:solidFill>
              </a:defRPr>
            </a:lvl3pPr>
            <a:lvl4pPr algn="l">
              <a:defRPr>
                <a:solidFill>
                  <a:srgbClr val="CCCC00"/>
                </a:solidFill>
              </a:defRPr>
            </a:lvl4pPr>
            <a:lvl5pPr algn="l">
              <a:defRPr>
                <a:solidFill>
                  <a:srgbClr val="CCCC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3/31/2023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46286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5507" y="578507"/>
            <a:ext cx="8347872" cy="763525"/>
          </a:xfrm>
        </p:spPr>
        <p:txBody>
          <a:bodyPr>
            <a:normAutofit/>
          </a:bodyPr>
          <a:lstStyle>
            <a:lvl1pPr algn="l">
              <a:defRPr sz="4800">
                <a:solidFill>
                  <a:srgbClr val="FE920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45507" y="1392934"/>
            <a:ext cx="8347872" cy="4681415"/>
          </a:xfrm>
        </p:spPr>
        <p:txBody>
          <a:bodyPr/>
          <a:lstStyle>
            <a:lvl1pPr>
              <a:defRPr sz="3733">
                <a:solidFill>
                  <a:srgbClr val="CCCC00"/>
                </a:solidFill>
              </a:defRPr>
            </a:lvl1pPr>
            <a:lvl2pPr>
              <a:defRPr>
                <a:solidFill>
                  <a:srgbClr val="CCCC00"/>
                </a:solidFill>
              </a:defRPr>
            </a:lvl2pPr>
            <a:lvl3pPr>
              <a:defRPr>
                <a:solidFill>
                  <a:srgbClr val="CCCC00"/>
                </a:solidFill>
              </a:defRPr>
            </a:lvl3pPr>
            <a:lvl4pPr>
              <a:defRPr>
                <a:solidFill>
                  <a:srgbClr val="CCCC00"/>
                </a:solidFill>
              </a:defRPr>
            </a:lvl4pPr>
            <a:lvl5pPr>
              <a:defRPr>
                <a:solidFill>
                  <a:srgbClr val="CCCC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3/31/2023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5988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5333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3/31/2023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35811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5333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3/31/2023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83798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3/31/2023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03141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8621" y="2003753"/>
            <a:ext cx="10994761" cy="814427"/>
          </a:xfrm>
        </p:spPr>
        <p:txBody>
          <a:bodyPr>
            <a:normAutofit/>
          </a:bodyPr>
          <a:lstStyle>
            <a:lvl1pPr algn="l">
              <a:defRPr sz="4800" baseline="0">
                <a:solidFill>
                  <a:srgbClr val="FE920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5839" y="2789237"/>
            <a:ext cx="5386917" cy="639763"/>
          </a:xfrm>
        </p:spPr>
        <p:txBody>
          <a:bodyPr anchor="b"/>
          <a:lstStyle>
            <a:lvl1pPr marL="0" indent="0" algn="ctr">
              <a:buNone/>
              <a:defRPr sz="3200" b="1">
                <a:solidFill>
                  <a:srgbClr val="CCCC00"/>
                </a:solidFill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5839" y="3428999"/>
            <a:ext cx="5386917" cy="2850495"/>
          </a:xfrm>
        </p:spPr>
        <p:txBody>
          <a:bodyPr/>
          <a:lstStyle>
            <a:lvl1pPr algn="ctr">
              <a:defRPr sz="3200">
                <a:solidFill>
                  <a:srgbClr val="CCCC00"/>
                </a:solidFill>
              </a:defRPr>
            </a:lvl1pPr>
            <a:lvl2pPr algn="ctr">
              <a:defRPr sz="2667">
                <a:solidFill>
                  <a:srgbClr val="CCCC00"/>
                </a:solidFill>
              </a:defRPr>
            </a:lvl2pPr>
            <a:lvl3pPr algn="ctr">
              <a:defRPr sz="2400">
                <a:solidFill>
                  <a:srgbClr val="CCCC00"/>
                </a:solidFill>
              </a:defRPr>
            </a:lvl3pPr>
            <a:lvl4pPr algn="ctr">
              <a:defRPr sz="2133">
                <a:solidFill>
                  <a:srgbClr val="CCCC00"/>
                </a:solidFill>
              </a:defRPr>
            </a:lvl4pPr>
            <a:lvl5pPr algn="ctr">
              <a:defRPr sz="2133">
                <a:solidFill>
                  <a:srgbClr val="CCCC00"/>
                </a:solidFill>
              </a:defRPr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1" y="2789237"/>
            <a:ext cx="5389033" cy="639763"/>
          </a:xfrm>
        </p:spPr>
        <p:txBody>
          <a:bodyPr anchor="b"/>
          <a:lstStyle>
            <a:lvl1pPr marL="0" indent="0" algn="ctr">
              <a:buNone/>
              <a:defRPr sz="3200" b="1">
                <a:solidFill>
                  <a:srgbClr val="CCCC00"/>
                </a:solidFill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96001" y="3428999"/>
            <a:ext cx="5389033" cy="2850495"/>
          </a:xfrm>
        </p:spPr>
        <p:txBody>
          <a:bodyPr/>
          <a:lstStyle>
            <a:lvl1pPr algn="ctr">
              <a:defRPr sz="3200">
                <a:solidFill>
                  <a:srgbClr val="CCCC00"/>
                </a:solidFill>
              </a:defRPr>
            </a:lvl1pPr>
            <a:lvl2pPr algn="ctr">
              <a:defRPr sz="2667">
                <a:solidFill>
                  <a:srgbClr val="CCCC00"/>
                </a:solidFill>
              </a:defRPr>
            </a:lvl2pPr>
            <a:lvl3pPr algn="ctr">
              <a:defRPr sz="2400">
                <a:solidFill>
                  <a:srgbClr val="CCCC00"/>
                </a:solidFill>
              </a:defRPr>
            </a:lvl3pPr>
            <a:lvl4pPr algn="ctr">
              <a:defRPr sz="2133">
                <a:solidFill>
                  <a:srgbClr val="CCCC00"/>
                </a:solidFill>
              </a:defRPr>
            </a:lvl4pPr>
            <a:lvl5pPr algn="ctr">
              <a:defRPr sz="2133">
                <a:solidFill>
                  <a:srgbClr val="CCCC00"/>
                </a:solidFill>
              </a:defRPr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3/31/2023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37632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3/31/2023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30372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3/31/2023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5146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3049"/>
            <a:ext cx="4011084" cy="1162051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2"/>
            <a:ext cx="6815667" cy="5853113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2"/>
            <a:ext cx="4011084" cy="46910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3/31/2023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61628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9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3/31/2023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87780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3/31/2023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19580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3/31/2023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E:\websites\free-power-point-templates\2012\logos.png">
            <a:extLst>
              <a:ext uri="{FF2B5EF4-FFF2-40B4-BE49-F238E27FC236}">
                <a16:creationId xmlns:a16="http://schemas.microsoft.com/office/drawing/2014/main" id="{D0392309-F313-42CC-A3FA-B26C9A032E2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24408" y="3101618"/>
            <a:ext cx="1951712" cy="702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439905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98620" y="3632607"/>
            <a:ext cx="10994760" cy="1832460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98620" y="5471222"/>
            <a:ext cx="10975163" cy="1018033"/>
          </a:xfrm>
        </p:spPr>
        <p:txBody>
          <a:bodyPr>
            <a:normAutofit/>
          </a:bodyPr>
          <a:lstStyle>
            <a:lvl1pPr marL="0" indent="0" algn="r">
              <a:buNone/>
              <a:defRPr sz="3733" b="0" i="0">
                <a:solidFill>
                  <a:srgbClr val="C79E37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3/31/2023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2151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3/31/2023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11630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8620" y="985720"/>
            <a:ext cx="10994760" cy="1018035"/>
          </a:xfrm>
        </p:spPr>
        <p:txBody>
          <a:bodyPr>
            <a:normAutofit/>
          </a:bodyPr>
          <a:lstStyle>
            <a:lvl1pPr algn="r">
              <a:defRPr sz="4800" baseline="0">
                <a:solidFill>
                  <a:srgbClr val="C79E37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8621" y="2003754"/>
            <a:ext cx="10994760" cy="4479343"/>
          </a:xfrm>
        </p:spPr>
        <p:txBody>
          <a:bodyPr/>
          <a:lstStyle>
            <a:lvl1pPr algn="l">
              <a:defRPr sz="3733">
                <a:solidFill>
                  <a:schemeClr val="bg1"/>
                </a:solidFill>
              </a:defRPr>
            </a:lvl1pPr>
            <a:lvl2pPr algn="l">
              <a:defRPr>
                <a:solidFill>
                  <a:schemeClr val="bg1"/>
                </a:solidFill>
              </a:defRPr>
            </a:lvl2pPr>
            <a:lvl3pPr algn="l">
              <a:defRPr>
                <a:solidFill>
                  <a:schemeClr val="bg1"/>
                </a:solidFill>
              </a:defRPr>
            </a:lvl3pPr>
            <a:lvl4pPr algn="l">
              <a:defRPr>
                <a:solidFill>
                  <a:schemeClr val="bg1"/>
                </a:solidFill>
              </a:defRPr>
            </a:lvl4pPr>
            <a:lvl5pPr algn="l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3/31/2023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00029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5506" y="374901"/>
            <a:ext cx="8347873" cy="967132"/>
          </a:xfrm>
        </p:spPr>
        <p:txBody>
          <a:bodyPr>
            <a:normAutofit/>
          </a:bodyPr>
          <a:lstStyle>
            <a:lvl1pPr algn="l">
              <a:defRPr sz="4800">
                <a:solidFill>
                  <a:srgbClr val="C79E37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45506" y="1392934"/>
            <a:ext cx="8347873" cy="4681415"/>
          </a:xfrm>
        </p:spPr>
        <p:txBody>
          <a:bodyPr/>
          <a:lstStyle>
            <a:lvl1pPr>
              <a:defRPr sz="3733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3/31/2023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48335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5333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3/31/2023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47294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3/31/2023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788331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0424" y="985721"/>
            <a:ext cx="10791153" cy="1018033"/>
          </a:xfrm>
        </p:spPr>
        <p:txBody>
          <a:bodyPr>
            <a:normAutofit/>
          </a:bodyPr>
          <a:lstStyle>
            <a:lvl1pPr algn="r">
              <a:defRPr sz="4800" baseline="0">
                <a:solidFill>
                  <a:srgbClr val="C79E37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5839" y="2410967"/>
            <a:ext cx="5386917" cy="639763"/>
          </a:xfrm>
        </p:spPr>
        <p:txBody>
          <a:bodyPr anchor="b"/>
          <a:lstStyle>
            <a:lvl1pPr marL="0" indent="0" algn="ctr">
              <a:buNone/>
              <a:defRPr sz="3200" b="1">
                <a:solidFill>
                  <a:schemeClr val="bg1"/>
                </a:solidFill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5839" y="3040829"/>
            <a:ext cx="5386917" cy="3035059"/>
          </a:xfrm>
        </p:spPr>
        <p:txBody>
          <a:bodyPr/>
          <a:lstStyle>
            <a:lvl1pPr algn="ctr">
              <a:defRPr sz="3200">
                <a:solidFill>
                  <a:schemeClr val="bg1"/>
                </a:solidFill>
              </a:defRPr>
            </a:lvl1pPr>
            <a:lvl2pPr algn="ctr">
              <a:defRPr sz="2667">
                <a:solidFill>
                  <a:schemeClr val="bg1"/>
                </a:solidFill>
              </a:defRPr>
            </a:lvl2pPr>
            <a:lvl3pPr algn="ctr">
              <a:defRPr sz="2400">
                <a:solidFill>
                  <a:schemeClr val="bg1"/>
                </a:solidFill>
              </a:defRPr>
            </a:lvl3pPr>
            <a:lvl4pPr algn="ctr">
              <a:defRPr sz="2133">
                <a:solidFill>
                  <a:schemeClr val="bg1"/>
                </a:solidFill>
              </a:defRPr>
            </a:lvl4pPr>
            <a:lvl5pPr algn="ctr">
              <a:defRPr sz="2133">
                <a:solidFill>
                  <a:schemeClr val="bg1"/>
                </a:solidFill>
              </a:defRPr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1" y="2410967"/>
            <a:ext cx="5389033" cy="639763"/>
          </a:xfrm>
        </p:spPr>
        <p:txBody>
          <a:bodyPr anchor="b"/>
          <a:lstStyle>
            <a:lvl1pPr marL="0" indent="0" algn="ctr">
              <a:buNone/>
              <a:defRPr sz="3200" b="1">
                <a:solidFill>
                  <a:schemeClr val="bg1"/>
                </a:solidFill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96001" y="3040829"/>
            <a:ext cx="5389033" cy="3035059"/>
          </a:xfrm>
        </p:spPr>
        <p:txBody>
          <a:bodyPr/>
          <a:lstStyle>
            <a:lvl1pPr algn="ctr">
              <a:defRPr sz="3200">
                <a:solidFill>
                  <a:schemeClr val="bg1"/>
                </a:solidFill>
              </a:defRPr>
            </a:lvl1pPr>
            <a:lvl2pPr algn="ctr">
              <a:defRPr sz="2667">
                <a:solidFill>
                  <a:schemeClr val="bg1"/>
                </a:solidFill>
              </a:defRPr>
            </a:lvl2pPr>
            <a:lvl3pPr algn="ctr">
              <a:defRPr sz="2400">
                <a:solidFill>
                  <a:schemeClr val="bg1"/>
                </a:solidFill>
              </a:defRPr>
            </a:lvl3pPr>
            <a:lvl4pPr algn="ctr">
              <a:defRPr sz="2133">
                <a:solidFill>
                  <a:schemeClr val="bg1"/>
                </a:solidFill>
              </a:defRPr>
            </a:lvl4pPr>
            <a:lvl5pPr algn="ctr">
              <a:defRPr sz="2133">
                <a:solidFill>
                  <a:schemeClr val="bg1"/>
                </a:solidFill>
              </a:defRPr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3/31/2023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15656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3/31/2023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497865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3/31/2023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049329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3049"/>
            <a:ext cx="4011084" cy="1162051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2"/>
            <a:ext cx="6815667" cy="5853113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2"/>
            <a:ext cx="4011084" cy="46910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3/31/2023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98264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9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3/31/2023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170279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3/31/2023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7643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8620" y="374901"/>
            <a:ext cx="10994761" cy="1018033"/>
          </a:xfrm>
        </p:spPr>
        <p:txBody>
          <a:bodyPr>
            <a:normAutofit/>
          </a:bodyPr>
          <a:lstStyle>
            <a:lvl1pPr algn="r">
              <a:defRPr sz="4800" baseline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5839" y="2242820"/>
            <a:ext cx="5386917" cy="639763"/>
          </a:xfrm>
        </p:spPr>
        <p:txBody>
          <a:bodyPr anchor="b"/>
          <a:lstStyle>
            <a:lvl1pPr marL="0" indent="0" algn="ctr">
              <a:buNone/>
              <a:defRPr sz="3200" b="1">
                <a:solidFill>
                  <a:srgbClr val="002060"/>
                </a:solidFill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5839" y="2818181"/>
            <a:ext cx="5386917" cy="2850495"/>
          </a:xfrm>
        </p:spPr>
        <p:txBody>
          <a:bodyPr/>
          <a:lstStyle>
            <a:lvl1pPr algn="ctr">
              <a:defRPr sz="3200">
                <a:solidFill>
                  <a:srgbClr val="002060"/>
                </a:solidFill>
              </a:defRPr>
            </a:lvl1pPr>
            <a:lvl2pPr algn="ctr">
              <a:defRPr sz="2667">
                <a:solidFill>
                  <a:srgbClr val="002060"/>
                </a:solidFill>
              </a:defRPr>
            </a:lvl2pPr>
            <a:lvl3pPr algn="ctr">
              <a:defRPr sz="2400">
                <a:solidFill>
                  <a:srgbClr val="002060"/>
                </a:solidFill>
              </a:defRPr>
            </a:lvl3pPr>
            <a:lvl4pPr algn="ctr">
              <a:defRPr sz="2133">
                <a:solidFill>
                  <a:srgbClr val="002060"/>
                </a:solidFill>
              </a:defRPr>
            </a:lvl4pPr>
            <a:lvl5pPr algn="ctr">
              <a:defRPr sz="2133">
                <a:solidFill>
                  <a:srgbClr val="002060"/>
                </a:solidFill>
              </a:defRPr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1" y="2242820"/>
            <a:ext cx="5389033" cy="639763"/>
          </a:xfrm>
        </p:spPr>
        <p:txBody>
          <a:bodyPr anchor="b"/>
          <a:lstStyle>
            <a:lvl1pPr marL="0" indent="0" algn="ctr">
              <a:buNone/>
              <a:defRPr sz="3200" b="1">
                <a:solidFill>
                  <a:srgbClr val="002060"/>
                </a:solidFill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96001" y="2818181"/>
            <a:ext cx="5389033" cy="2850495"/>
          </a:xfrm>
        </p:spPr>
        <p:txBody>
          <a:bodyPr/>
          <a:lstStyle>
            <a:lvl1pPr algn="ctr">
              <a:defRPr sz="3200">
                <a:solidFill>
                  <a:srgbClr val="002060"/>
                </a:solidFill>
              </a:defRPr>
            </a:lvl1pPr>
            <a:lvl2pPr algn="ctr">
              <a:defRPr sz="2667">
                <a:solidFill>
                  <a:srgbClr val="002060"/>
                </a:solidFill>
              </a:defRPr>
            </a:lvl2pPr>
            <a:lvl3pPr algn="ctr">
              <a:defRPr sz="2400">
                <a:solidFill>
                  <a:srgbClr val="002060"/>
                </a:solidFill>
              </a:defRPr>
            </a:lvl3pPr>
            <a:lvl4pPr algn="ctr">
              <a:defRPr sz="2133">
                <a:solidFill>
                  <a:srgbClr val="002060"/>
                </a:solidFill>
              </a:defRPr>
            </a:lvl4pPr>
            <a:lvl5pPr algn="ctr">
              <a:defRPr sz="2133">
                <a:solidFill>
                  <a:srgbClr val="002060"/>
                </a:solidFill>
              </a:defRPr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3/31/2023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98270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3/31/2023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E:\websites\free-power-point-templates\2012\logos.png">
            <a:extLst>
              <a:ext uri="{FF2B5EF4-FFF2-40B4-BE49-F238E27FC236}">
                <a16:creationId xmlns:a16="http://schemas.microsoft.com/office/drawing/2014/main" id="{08B89D22-1D6E-450B-881F-4D2A4C527F7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77967" y="3101618"/>
            <a:ext cx="1951712" cy="702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2172467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076921" y="1769807"/>
            <a:ext cx="10652964" cy="2192595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r">
              <a:defRPr sz="4800">
                <a:solidFill>
                  <a:srgbClr val="A4660C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37596" y="4257382"/>
            <a:ext cx="10633977" cy="914388"/>
          </a:xfrm>
        </p:spPr>
        <p:txBody>
          <a:bodyPr>
            <a:normAutofit/>
          </a:bodyPr>
          <a:lstStyle>
            <a:lvl1pPr marL="0" indent="0" algn="r">
              <a:buNone/>
              <a:defRPr sz="3733" b="0" i="0">
                <a:solidFill>
                  <a:schemeClr val="tx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3/31/2023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066076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9123" y="436764"/>
            <a:ext cx="10994760" cy="1018035"/>
          </a:xfrm>
        </p:spPr>
        <p:txBody>
          <a:bodyPr>
            <a:normAutofit/>
          </a:bodyPr>
          <a:lstStyle>
            <a:lvl1pPr algn="r">
              <a:defRPr sz="4800" baseline="0">
                <a:solidFill>
                  <a:srgbClr val="A4660C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9124" y="1681316"/>
            <a:ext cx="10994760" cy="4369160"/>
          </a:xfrm>
        </p:spPr>
        <p:txBody>
          <a:bodyPr/>
          <a:lstStyle>
            <a:lvl1pPr algn="l">
              <a:defRPr sz="3733">
                <a:solidFill>
                  <a:schemeClr val="tx1"/>
                </a:solidFill>
              </a:defRPr>
            </a:lvl1pPr>
            <a:lvl2pPr algn="l">
              <a:defRPr>
                <a:solidFill>
                  <a:schemeClr val="tx1"/>
                </a:solidFill>
              </a:defRPr>
            </a:lvl2pPr>
            <a:lvl3pPr algn="l">
              <a:defRPr>
                <a:solidFill>
                  <a:schemeClr val="tx1"/>
                </a:solidFill>
              </a:defRPr>
            </a:lvl3pPr>
            <a:lvl4pPr algn="l">
              <a:defRPr>
                <a:solidFill>
                  <a:schemeClr val="tx1"/>
                </a:solidFill>
              </a:defRPr>
            </a:lvl4pPr>
            <a:lvl5pPr algn="l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3/31/2023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128875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06664" y="620707"/>
            <a:ext cx="8615065" cy="967132"/>
          </a:xfrm>
        </p:spPr>
        <p:txBody>
          <a:bodyPr>
            <a:normAutofit/>
          </a:bodyPr>
          <a:lstStyle>
            <a:lvl1pPr algn="l">
              <a:defRPr sz="4800">
                <a:solidFill>
                  <a:srgbClr val="A4660C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06664" y="1638741"/>
            <a:ext cx="8615065" cy="4681415"/>
          </a:xfrm>
        </p:spPr>
        <p:txBody>
          <a:bodyPr/>
          <a:lstStyle>
            <a:lvl1pPr>
              <a:defRPr sz="3733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3/31/2023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930453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5333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3/31/2023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053633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3/31/2023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895810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0424" y="322864"/>
            <a:ext cx="10791153" cy="1018033"/>
          </a:xfrm>
        </p:spPr>
        <p:txBody>
          <a:bodyPr>
            <a:normAutofit/>
          </a:bodyPr>
          <a:lstStyle>
            <a:lvl1pPr algn="r">
              <a:defRPr sz="4800" baseline="0">
                <a:solidFill>
                  <a:srgbClr val="A4660C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5839" y="2128713"/>
            <a:ext cx="5386917" cy="639763"/>
          </a:xfrm>
        </p:spPr>
        <p:txBody>
          <a:bodyPr anchor="b"/>
          <a:lstStyle>
            <a:lvl1pPr marL="0" indent="0" algn="ctr">
              <a:buNone/>
              <a:defRPr sz="3200" b="1">
                <a:solidFill>
                  <a:srgbClr val="A4660C"/>
                </a:solidFill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5839" y="2758576"/>
            <a:ext cx="5386917" cy="3035059"/>
          </a:xfrm>
        </p:spPr>
        <p:txBody>
          <a:bodyPr/>
          <a:lstStyle>
            <a:lvl1pPr algn="ctr">
              <a:defRPr sz="3200">
                <a:solidFill>
                  <a:schemeClr val="tx1"/>
                </a:solidFill>
              </a:defRPr>
            </a:lvl1pPr>
            <a:lvl2pPr algn="ctr">
              <a:defRPr sz="2667">
                <a:solidFill>
                  <a:schemeClr val="tx1"/>
                </a:solidFill>
              </a:defRPr>
            </a:lvl2pPr>
            <a:lvl3pPr algn="ctr">
              <a:defRPr sz="2400">
                <a:solidFill>
                  <a:schemeClr val="tx1"/>
                </a:solidFill>
              </a:defRPr>
            </a:lvl3pPr>
            <a:lvl4pPr algn="ctr">
              <a:defRPr sz="2133">
                <a:solidFill>
                  <a:schemeClr val="tx1"/>
                </a:solidFill>
              </a:defRPr>
            </a:lvl4pPr>
            <a:lvl5pPr algn="ctr">
              <a:defRPr sz="2133">
                <a:solidFill>
                  <a:schemeClr val="tx1"/>
                </a:solidFill>
              </a:defRPr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1" y="2128713"/>
            <a:ext cx="5389033" cy="639763"/>
          </a:xfrm>
        </p:spPr>
        <p:txBody>
          <a:bodyPr anchor="b"/>
          <a:lstStyle>
            <a:lvl1pPr marL="0" indent="0" algn="ctr">
              <a:buNone/>
              <a:defRPr sz="3200" b="1">
                <a:solidFill>
                  <a:srgbClr val="A4660C"/>
                </a:solidFill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96001" y="2758576"/>
            <a:ext cx="5389033" cy="3035059"/>
          </a:xfrm>
        </p:spPr>
        <p:txBody>
          <a:bodyPr/>
          <a:lstStyle>
            <a:lvl1pPr algn="ctr">
              <a:defRPr sz="3200">
                <a:solidFill>
                  <a:schemeClr val="tx1"/>
                </a:solidFill>
              </a:defRPr>
            </a:lvl1pPr>
            <a:lvl2pPr algn="ctr">
              <a:defRPr sz="2667">
                <a:solidFill>
                  <a:schemeClr val="tx1"/>
                </a:solidFill>
              </a:defRPr>
            </a:lvl2pPr>
            <a:lvl3pPr algn="ctr">
              <a:defRPr sz="2400">
                <a:solidFill>
                  <a:schemeClr val="tx1"/>
                </a:solidFill>
              </a:defRPr>
            </a:lvl3pPr>
            <a:lvl4pPr algn="ctr">
              <a:defRPr sz="2133">
                <a:solidFill>
                  <a:schemeClr val="tx1"/>
                </a:solidFill>
              </a:defRPr>
            </a:lvl4pPr>
            <a:lvl5pPr algn="ctr">
              <a:defRPr sz="2133">
                <a:solidFill>
                  <a:schemeClr val="tx1"/>
                </a:solidFill>
              </a:defRPr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3/31/2023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074974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3/31/2023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284613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3/31/2023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4672039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3049"/>
            <a:ext cx="4011084" cy="1162051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2"/>
            <a:ext cx="6815667" cy="5853113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2"/>
            <a:ext cx="4011084" cy="46910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3/31/2023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9383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3/31/2023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169322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9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3/31/2023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418298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3/31/2023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308619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3/31/2023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E:\websites\free-power-point-templates\2012\logos.png">
            <a:extLst>
              <a:ext uri="{FF2B5EF4-FFF2-40B4-BE49-F238E27FC236}">
                <a16:creationId xmlns:a16="http://schemas.microsoft.com/office/drawing/2014/main" id="{08B89D22-1D6E-450B-881F-4D2A4C527F7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77967" y="3101618"/>
            <a:ext cx="1951712" cy="702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4160191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271250" y="2536723"/>
            <a:ext cx="9438969" cy="2054947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99072" y="4965296"/>
            <a:ext cx="9252155" cy="904568"/>
          </a:xfrm>
        </p:spPr>
        <p:txBody>
          <a:bodyPr>
            <a:normAutofit/>
          </a:bodyPr>
          <a:lstStyle>
            <a:lvl1pPr marL="0" indent="0" algn="r">
              <a:buNone/>
              <a:defRPr sz="3733" b="0" i="0">
                <a:solidFill>
                  <a:schemeClr val="tx2">
                    <a:lumMod val="50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3/31/2023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106285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9097" y="456431"/>
            <a:ext cx="11012131" cy="1018035"/>
          </a:xfrm>
        </p:spPr>
        <p:txBody>
          <a:bodyPr>
            <a:normAutofit/>
          </a:bodyPr>
          <a:lstStyle>
            <a:lvl1pPr algn="r">
              <a:defRPr sz="4800" baseline="0">
                <a:solidFill>
                  <a:schemeClr val="tx2">
                    <a:lumMod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8285" y="1592826"/>
            <a:ext cx="10994760" cy="4778477"/>
          </a:xfrm>
        </p:spPr>
        <p:txBody>
          <a:bodyPr/>
          <a:lstStyle>
            <a:lvl1pPr algn="l">
              <a:defRPr sz="3733">
                <a:solidFill>
                  <a:schemeClr val="bg1"/>
                </a:solidFill>
              </a:defRPr>
            </a:lvl1pPr>
            <a:lvl2pPr algn="l">
              <a:defRPr>
                <a:solidFill>
                  <a:schemeClr val="bg1"/>
                </a:solidFill>
              </a:defRPr>
            </a:lvl2pPr>
            <a:lvl3pPr algn="l">
              <a:defRPr>
                <a:solidFill>
                  <a:schemeClr val="bg1"/>
                </a:solidFill>
              </a:defRPr>
            </a:lvl3pPr>
            <a:lvl4pPr algn="l">
              <a:defRPr>
                <a:solidFill>
                  <a:schemeClr val="bg1"/>
                </a:solidFill>
              </a:defRPr>
            </a:lvl4pPr>
            <a:lvl5pPr algn="l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3/31/2023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635779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82652" y="591210"/>
            <a:ext cx="8407777" cy="967132"/>
          </a:xfrm>
        </p:spPr>
        <p:txBody>
          <a:bodyPr>
            <a:normAutofit/>
          </a:bodyPr>
          <a:lstStyle>
            <a:lvl1pPr algn="l">
              <a:defRPr sz="4800">
                <a:solidFill>
                  <a:schemeClr val="tx2">
                    <a:lumMod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72463" y="1569915"/>
            <a:ext cx="8436079" cy="4681415"/>
          </a:xfrm>
        </p:spPr>
        <p:txBody>
          <a:bodyPr/>
          <a:lstStyle>
            <a:lvl1pPr>
              <a:defRPr sz="3733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3/31/2023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934137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5333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3/31/2023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335563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3/31/2023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523170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9082" y="431023"/>
            <a:ext cx="10791153" cy="1018033"/>
          </a:xfrm>
        </p:spPr>
        <p:txBody>
          <a:bodyPr>
            <a:normAutofit/>
          </a:bodyPr>
          <a:lstStyle>
            <a:lvl1pPr algn="r">
              <a:defRPr sz="4800" baseline="0">
                <a:solidFill>
                  <a:schemeClr val="tx2">
                    <a:lumMod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5839" y="1951717"/>
            <a:ext cx="5386917" cy="639763"/>
          </a:xfrm>
        </p:spPr>
        <p:txBody>
          <a:bodyPr anchor="b"/>
          <a:lstStyle>
            <a:lvl1pPr marL="0" indent="0" algn="ctr">
              <a:buNone/>
              <a:defRPr sz="3200" b="1">
                <a:solidFill>
                  <a:schemeClr val="bg1"/>
                </a:solidFill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5839" y="2581580"/>
            <a:ext cx="5386917" cy="3035059"/>
          </a:xfrm>
        </p:spPr>
        <p:txBody>
          <a:bodyPr/>
          <a:lstStyle>
            <a:lvl1pPr algn="ctr">
              <a:defRPr sz="3200">
                <a:solidFill>
                  <a:schemeClr val="bg1"/>
                </a:solidFill>
              </a:defRPr>
            </a:lvl1pPr>
            <a:lvl2pPr algn="ctr">
              <a:defRPr sz="2667">
                <a:solidFill>
                  <a:schemeClr val="bg1"/>
                </a:solidFill>
              </a:defRPr>
            </a:lvl2pPr>
            <a:lvl3pPr algn="ctr">
              <a:defRPr sz="2400">
                <a:solidFill>
                  <a:schemeClr val="bg1"/>
                </a:solidFill>
              </a:defRPr>
            </a:lvl3pPr>
            <a:lvl4pPr algn="ctr">
              <a:defRPr sz="2133">
                <a:solidFill>
                  <a:schemeClr val="bg1"/>
                </a:solidFill>
              </a:defRPr>
            </a:lvl4pPr>
            <a:lvl5pPr algn="ctr">
              <a:defRPr sz="2133">
                <a:solidFill>
                  <a:schemeClr val="bg1"/>
                </a:solidFill>
              </a:defRPr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1" y="1951717"/>
            <a:ext cx="5389033" cy="639763"/>
          </a:xfrm>
        </p:spPr>
        <p:txBody>
          <a:bodyPr anchor="b"/>
          <a:lstStyle>
            <a:lvl1pPr marL="0" indent="0" algn="ctr">
              <a:buNone/>
              <a:defRPr sz="3200" b="1">
                <a:solidFill>
                  <a:schemeClr val="bg1"/>
                </a:solidFill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96001" y="2581580"/>
            <a:ext cx="5389033" cy="3035059"/>
          </a:xfrm>
        </p:spPr>
        <p:txBody>
          <a:bodyPr/>
          <a:lstStyle>
            <a:lvl1pPr algn="ctr">
              <a:defRPr sz="3200">
                <a:solidFill>
                  <a:schemeClr val="bg1"/>
                </a:solidFill>
              </a:defRPr>
            </a:lvl1pPr>
            <a:lvl2pPr algn="ctr">
              <a:defRPr sz="2667">
                <a:solidFill>
                  <a:schemeClr val="bg1"/>
                </a:solidFill>
              </a:defRPr>
            </a:lvl2pPr>
            <a:lvl3pPr algn="ctr">
              <a:defRPr sz="2400">
                <a:solidFill>
                  <a:schemeClr val="bg1"/>
                </a:solidFill>
              </a:defRPr>
            </a:lvl3pPr>
            <a:lvl4pPr algn="ctr">
              <a:defRPr sz="2133">
                <a:solidFill>
                  <a:schemeClr val="bg1"/>
                </a:solidFill>
              </a:defRPr>
            </a:lvl4pPr>
            <a:lvl5pPr algn="ctr">
              <a:defRPr sz="2133">
                <a:solidFill>
                  <a:schemeClr val="bg1"/>
                </a:solidFill>
              </a:defRPr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3/31/2023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5499724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3/31/2023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1337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3/31/2023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358475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3/31/2023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890656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3049"/>
            <a:ext cx="4011084" cy="1162051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2"/>
            <a:ext cx="6815667" cy="5853113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2"/>
            <a:ext cx="4011084" cy="46910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3/31/2023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340224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9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3/31/2023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599555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3/31/2023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615736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3/31/2023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E:\websites\free-power-point-templates\2012\logos.png">
            <a:extLst>
              <a:ext uri="{FF2B5EF4-FFF2-40B4-BE49-F238E27FC236}">
                <a16:creationId xmlns:a16="http://schemas.microsoft.com/office/drawing/2014/main" id="{08B89D22-1D6E-450B-881F-4D2A4C527F7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77967" y="3101618"/>
            <a:ext cx="1951712" cy="702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93822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3049"/>
            <a:ext cx="4011084" cy="1162051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2"/>
            <a:ext cx="6815667" cy="5853113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2"/>
            <a:ext cx="4011084" cy="46910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3/31/2023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4746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5.jp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image" Target="../media/image9.jp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14" Type="http://schemas.openxmlformats.org/officeDocument/2006/relationships/image" Target="../media/image12.jp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0.xml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Relationship Id="rId14" Type="http://schemas.openxmlformats.org/officeDocument/2006/relationships/image" Target="../media/image15.jp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8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7.xml"/><Relationship Id="rId12" Type="http://schemas.openxmlformats.org/officeDocument/2006/relationships/slideLayout" Target="../slideLayouts/slideLayout72.xml"/><Relationship Id="rId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6.xml"/><Relationship Id="rId11" Type="http://schemas.openxmlformats.org/officeDocument/2006/relationships/slideLayout" Target="../slideLayouts/slideLayout71.xml"/><Relationship Id="rId5" Type="http://schemas.openxmlformats.org/officeDocument/2006/relationships/slideLayout" Target="../slideLayouts/slideLayout65.xml"/><Relationship Id="rId10" Type="http://schemas.openxmlformats.org/officeDocument/2006/relationships/slideLayout" Target="../slideLayouts/slideLayout70.xml"/><Relationship Id="rId4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9.xml"/><Relationship Id="rId14" Type="http://schemas.openxmlformats.org/officeDocument/2006/relationships/image" Target="../media/image18.jpg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/><Relationship Id="rId13" Type="http://schemas.openxmlformats.org/officeDocument/2006/relationships/theme" Target="../theme/theme7.xml"/><Relationship Id="rId3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9.xml"/><Relationship Id="rId12" Type="http://schemas.openxmlformats.org/officeDocument/2006/relationships/slideLayout" Target="../slideLayouts/slideLayout84.xml"/><Relationship Id="rId2" Type="http://schemas.openxmlformats.org/officeDocument/2006/relationships/slideLayout" Target="../slideLayouts/slideLayout74.xml"/><Relationship Id="rId1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8.xml"/><Relationship Id="rId11" Type="http://schemas.openxmlformats.org/officeDocument/2006/relationships/slideLayout" Target="../slideLayouts/slideLayout83.xml"/><Relationship Id="rId5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82.xml"/><Relationship Id="rId4" Type="http://schemas.openxmlformats.org/officeDocument/2006/relationships/slideLayout" Target="../slideLayouts/slideLayout76.xml"/><Relationship Id="rId9" Type="http://schemas.openxmlformats.org/officeDocument/2006/relationships/slideLayout" Target="../slideLayouts/slideLayout81.xml"/><Relationship Id="rId14" Type="http://schemas.openxmlformats.org/officeDocument/2006/relationships/image" Target="../media/image2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74F12-AA26-4AC8-9962-C36BB8F32554}" type="datetimeFigureOut">
              <a:rPr lang="en-US" smtClean="0"/>
              <a:pPr/>
              <a:t>3/31/2023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9002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ctr" defTabSz="1219170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74F12-AA26-4AC8-9962-C36BB8F32554}" type="datetimeFigureOut">
              <a:rPr lang="en-US" smtClean="0"/>
              <a:pPr/>
              <a:t>3/31/2023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E867DF-3DCA-4725-94F0-F2B6BD747A82}"/>
              </a:ext>
            </a:extLst>
          </p:cNvPr>
          <p:cNvSpPr txBox="1"/>
          <p:nvPr userDrawn="1"/>
        </p:nvSpPr>
        <p:spPr>
          <a:xfrm>
            <a:off x="-12200" y="6951663"/>
            <a:ext cx="11186167" cy="66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67" dirty="0">
                <a:solidFill>
                  <a:schemeClr val="bg1">
                    <a:lumMod val="65000"/>
                  </a:schemeClr>
                </a:solidFill>
              </a:rPr>
              <a:t>This presentation uses a free template provided by FPPT.com</a:t>
            </a:r>
          </a:p>
          <a:p>
            <a:r>
              <a:rPr lang="en-US" sz="1867" dirty="0">
                <a:solidFill>
                  <a:schemeClr val="bg1">
                    <a:lumMod val="65000"/>
                  </a:schemeClr>
                </a:solidFill>
              </a:rPr>
              <a:t>www.free-power-point-templates.com</a:t>
            </a:r>
          </a:p>
        </p:txBody>
      </p:sp>
    </p:spTree>
    <p:extLst>
      <p:ext uri="{BB962C8B-B14F-4D97-AF65-F5344CB8AC3E}">
        <p14:creationId xmlns:p14="http://schemas.microsoft.com/office/powerpoint/2010/main" val="16255570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p:txStyles>
    <p:titleStyle>
      <a:lvl1pPr algn="ctr" defTabSz="1219170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74F12-AA26-4AC8-9962-C36BB8F32554}" type="datetimeFigureOut">
              <a:rPr lang="en-US" smtClean="0"/>
              <a:pPr/>
              <a:t>3/31/2023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E867DF-3DCA-4725-94F0-F2B6BD747A82}"/>
              </a:ext>
            </a:extLst>
          </p:cNvPr>
          <p:cNvSpPr txBox="1"/>
          <p:nvPr userDrawn="1"/>
        </p:nvSpPr>
        <p:spPr>
          <a:xfrm>
            <a:off x="-12200" y="6951663"/>
            <a:ext cx="11186167" cy="66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67" dirty="0">
                <a:solidFill>
                  <a:schemeClr val="bg1">
                    <a:lumMod val="65000"/>
                  </a:schemeClr>
                </a:solidFill>
              </a:rPr>
              <a:t>This presentation uses a free template provided by FPPT.com</a:t>
            </a:r>
          </a:p>
          <a:p>
            <a:r>
              <a:rPr lang="en-US" sz="1867" dirty="0">
                <a:solidFill>
                  <a:schemeClr val="bg1">
                    <a:lumMod val="65000"/>
                  </a:schemeClr>
                </a:solidFill>
              </a:rPr>
              <a:t>www.free-power-point-templates.com</a:t>
            </a:r>
          </a:p>
        </p:txBody>
      </p:sp>
    </p:spTree>
    <p:extLst>
      <p:ext uri="{BB962C8B-B14F-4D97-AF65-F5344CB8AC3E}">
        <p14:creationId xmlns:p14="http://schemas.microsoft.com/office/powerpoint/2010/main" val="32113677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</p:sldLayoutIdLst>
  <p:txStyles>
    <p:titleStyle>
      <a:lvl1pPr algn="ctr" defTabSz="1219170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74F12-AA26-4AC8-9962-C36BB8F32554}" type="datetimeFigureOut">
              <a:rPr lang="en-US" smtClean="0"/>
              <a:pPr/>
              <a:t>3/31/2023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DF888E-C563-4C70-B159-74633ECD6BEA}"/>
              </a:ext>
            </a:extLst>
          </p:cNvPr>
          <p:cNvSpPr txBox="1"/>
          <p:nvPr userDrawn="1"/>
        </p:nvSpPr>
        <p:spPr>
          <a:xfrm>
            <a:off x="-12200" y="6951663"/>
            <a:ext cx="11186167" cy="66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67">
                <a:solidFill>
                  <a:schemeClr val="bg1">
                    <a:lumMod val="65000"/>
                  </a:schemeClr>
                </a:solidFill>
              </a:rPr>
              <a:t>This presentation uses a free template provided by FPPT.com</a:t>
            </a:r>
          </a:p>
          <a:p>
            <a:r>
              <a:rPr lang="en-US" sz="1867">
                <a:solidFill>
                  <a:schemeClr val="bg1">
                    <a:lumMod val="65000"/>
                  </a:schemeClr>
                </a:solidFill>
              </a:rPr>
              <a:t>www.free-power-point-templates.com</a:t>
            </a:r>
          </a:p>
        </p:txBody>
      </p:sp>
    </p:spTree>
    <p:extLst>
      <p:ext uri="{BB962C8B-B14F-4D97-AF65-F5344CB8AC3E}">
        <p14:creationId xmlns:p14="http://schemas.microsoft.com/office/powerpoint/2010/main" val="40276226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</p:sldLayoutIdLst>
  <p:txStyles>
    <p:titleStyle>
      <a:lvl1pPr algn="ctr" defTabSz="1219170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74F12-AA26-4AC8-9962-C36BB8F32554}" type="datetimeFigureOut">
              <a:rPr lang="en-US" smtClean="0"/>
              <a:pPr/>
              <a:t>3/31/2023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E867DF-3DCA-4725-94F0-F2B6BD747A82}"/>
              </a:ext>
            </a:extLst>
          </p:cNvPr>
          <p:cNvSpPr txBox="1"/>
          <p:nvPr userDrawn="1"/>
        </p:nvSpPr>
        <p:spPr>
          <a:xfrm>
            <a:off x="-12200" y="6951663"/>
            <a:ext cx="11186167" cy="66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67" dirty="0">
                <a:solidFill>
                  <a:schemeClr val="bg1">
                    <a:lumMod val="65000"/>
                  </a:schemeClr>
                </a:solidFill>
              </a:rPr>
              <a:t>This presentation uses a free template provided by FPPT.com</a:t>
            </a:r>
          </a:p>
          <a:p>
            <a:r>
              <a:rPr lang="en-US" sz="1867" dirty="0">
                <a:solidFill>
                  <a:schemeClr val="bg1">
                    <a:lumMod val="65000"/>
                  </a:schemeClr>
                </a:solidFill>
              </a:rPr>
              <a:t>www.free-power-point-templates.com</a:t>
            </a:r>
          </a:p>
        </p:txBody>
      </p:sp>
    </p:spTree>
    <p:extLst>
      <p:ext uri="{BB962C8B-B14F-4D97-AF65-F5344CB8AC3E}">
        <p14:creationId xmlns:p14="http://schemas.microsoft.com/office/powerpoint/2010/main" val="4151371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</p:sldLayoutIdLst>
  <p:txStyles>
    <p:titleStyle>
      <a:lvl1pPr algn="ctr" defTabSz="1219170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74F12-AA26-4AC8-9962-C36BB8F32554}" type="datetimeFigureOut">
              <a:rPr lang="en-US" smtClean="0"/>
              <a:pPr/>
              <a:t>3/31/2023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E867DF-3DCA-4725-94F0-F2B6BD747A82}"/>
              </a:ext>
            </a:extLst>
          </p:cNvPr>
          <p:cNvSpPr txBox="1"/>
          <p:nvPr userDrawn="1"/>
        </p:nvSpPr>
        <p:spPr>
          <a:xfrm>
            <a:off x="-12200" y="6951663"/>
            <a:ext cx="11186167" cy="66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67" dirty="0">
                <a:solidFill>
                  <a:schemeClr val="bg1">
                    <a:lumMod val="65000"/>
                  </a:schemeClr>
                </a:solidFill>
              </a:rPr>
              <a:t>This presentation uses a free template provided by FPPT.com</a:t>
            </a:r>
          </a:p>
          <a:p>
            <a:r>
              <a:rPr lang="en-US" sz="1867" dirty="0">
                <a:solidFill>
                  <a:schemeClr val="bg1">
                    <a:lumMod val="65000"/>
                  </a:schemeClr>
                </a:solidFill>
              </a:rPr>
              <a:t>www.free-power-point-templates.com</a:t>
            </a:r>
          </a:p>
        </p:txBody>
      </p:sp>
    </p:spTree>
    <p:extLst>
      <p:ext uri="{BB962C8B-B14F-4D97-AF65-F5344CB8AC3E}">
        <p14:creationId xmlns:p14="http://schemas.microsoft.com/office/powerpoint/2010/main" val="2590890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</p:sldLayoutIdLst>
  <p:txStyles>
    <p:titleStyle>
      <a:lvl1pPr algn="ctr" defTabSz="1219170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74F12-AA26-4AC8-9962-C36BB8F32554}" type="datetimeFigureOut">
              <a:rPr lang="en-US" smtClean="0"/>
              <a:pPr/>
              <a:t>3/31/2023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E867DF-3DCA-4725-94F0-F2B6BD747A82}"/>
              </a:ext>
            </a:extLst>
          </p:cNvPr>
          <p:cNvSpPr txBox="1"/>
          <p:nvPr userDrawn="1"/>
        </p:nvSpPr>
        <p:spPr>
          <a:xfrm>
            <a:off x="-12200" y="6951663"/>
            <a:ext cx="11186167" cy="66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67" dirty="0">
                <a:solidFill>
                  <a:schemeClr val="bg1">
                    <a:lumMod val="65000"/>
                  </a:schemeClr>
                </a:solidFill>
              </a:rPr>
              <a:t>This presentation uses a free template provided by FPPT.com</a:t>
            </a:r>
          </a:p>
          <a:p>
            <a:r>
              <a:rPr lang="en-US" sz="1867" dirty="0">
                <a:solidFill>
                  <a:schemeClr val="bg1">
                    <a:lumMod val="65000"/>
                  </a:schemeClr>
                </a:solidFill>
              </a:rPr>
              <a:t>www.free-power-point-templates.com</a:t>
            </a:r>
          </a:p>
        </p:txBody>
      </p:sp>
    </p:spTree>
    <p:extLst>
      <p:ext uri="{BB962C8B-B14F-4D97-AF65-F5344CB8AC3E}">
        <p14:creationId xmlns:p14="http://schemas.microsoft.com/office/powerpoint/2010/main" val="42533079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  <p:sldLayoutId id="2147483750" r:id="rId12"/>
  </p:sldLayoutIdLst>
  <p:txStyles>
    <p:titleStyle>
      <a:lvl1pPr algn="ctr" defTabSz="1219170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9.svg"/><Relationship Id="rId9" Type="http://schemas.openxmlformats.org/officeDocument/2006/relationships/image" Target="../media/image34.sv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Predicting the </a:t>
            </a:r>
            <a:br>
              <a:rPr lang="en-US" dirty="0"/>
            </a:br>
            <a:r>
              <a:rPr lang="en-US" dirty="0"/>
              <a:t>price of Bitcoin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Rojesh Dhakal</a:t>
            </a:r>
          </a:p>
        </p:txBody>
      </p:sp>
    </p:spTree>
    <p:extLst>
      <p:ext uri="{BB962C8B-B14F-4D97-AF65-F5344CB8AC3E}">
        <p14:creationId xmlns:p14="http://schemas.microsoft.com/office/powerpoint/2010/main" val="12817990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598620" y="3632607"/>
            <a:ext cx="10994760" cy="1832460"/>
          </a:xfrm>
        </p:spPr>
        <p:txBody>
          <a:bodyPr anchor="ctr">
            <a:normAutofit/>
          </a:bodyPr>
          <a:lstStyle/>
          <a:p>
            <a:r>
              <a:rPr lang="en-US" dirty="0"/>
              <a:t>EXPLORATORY DATA ANALYSIS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C3AFD85C-A701-BF74-B06B-541B1E37F4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8620" y="5471222"/>
            <a:ext cx="10975163" cy="1018033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32021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Slide Title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Make Effective Presentations</a:t>
            </a:r>
          </a:p>
          <a:p>
            <a:r>
              <a:rPr lang="en-US"/>
              <a:t>Using Awesome Backgrounds</a:t>
            </a:r>
          </a:p>
          <a:p>
            <a:r>
              <a:rPr lang="en-US"/>
              <a:t>Engage your Audience</a:t>
            </a:r>
          </a:p>
          <a:p>
            <a:r>
              <a:rPr lang="en-US"/>
              <a:t>Capture Audience Attention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85694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Slide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Make Effective Presentations</a:t>
            </a:r>
          </a:p>
          <a:p>
            <a:r>
              <a:rPr lang="en-US"/>
              <a:t>Using Awesome Backgrounds</a:t>
            </a:r>
          </a:p>
          <a:p>
            <a:r>
              <a:rPr lang="en-US"/>
              <a:t>Engage your Audience</a:t>
            </a:r>
          </a:p>
          <a:p>
            <a:r>
              <a:rPr lang="en-US"/>
              <a:t>Capture Audience Attention</a:t>
            </a:r>
          </a:p>
          <a:p>
            <a:endParaRPr lang="en-US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33094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Disclaimer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 a financial adviser</a:t>
            </a:r>
          </a:p>
        </p:txBody>
      </p:sp>
    </p:spTree>
    <p:extLst>
      <p:ext uri="{BB962C8B-B14F-4D97-AF65-F5344CB8AC3E}">
        <p14:creationId xmlns:p14="http://schemas.microsoft.com/office/powerpoint/2010/main" val="11016338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4971" y="1897627"/>
            <a:ext cx="10938100" cy="1818967"/>
          </a:xfrm>
        </p:spPr>
        <p:txBody>
          <a:bodyPr>
            <a:normAutofit/>
          </a:bodyPr>
          <a:lstStyle/>
          <a:p>
            <a:r>
              <a:rPr lang="en-US" dirty="0"/>
              <a:t>Who am I?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14806" y="4147549"/>
            <a:ext cx="10918604" cy="1018033"/>
          </a:xfrm>
        </p:spPr>
        <p:txBody>
          <a:bodyPr/>
          <a:lstStyle/>
          <a:p>
            <a:r>
              <a:rPr lang="en-US" dirty="0"/>
              <a:t>FPPT.com</a:t>
            </a:r>
          </a:p>
        </p:txBody>
      </p:sp>
    </p:spTree>
    <p:extLst>
      <p:ext uri="{BB962C8B-B14F-4D97-AF65-F5344CB8AC3E}">
        <p14:creationId xmlns:p14="http://schemas.microsoft.com/office/powerpoint/2010/main" val="3639203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464CD78-3A3C-BF8C-D347-03BF22A50A01}"/>
              </a:ext>
            </a:extLst>
          </p:cNvPr>
          <p:cNvSpPr txBox="1"/>
          <p:nvPr/>
        </p:nvSpPr>
        <p:spPr>
          <a:xfrm>
            <a:off x="2271250" y="2536723"/>
            <a:ext cx="9438969" cy="205494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algn="r" defTabSz="1219170">
              <a:spcBef>
                <a:spcPct val="0"/>
              </a:spcBef>
              <a:spcAft>
                <a:spcPts val="600"/>
              </a:spcAft>
            </a:pPr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CONTEXT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A6842276-DD09-F5AF-A22E-24D5148211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39845" y="825375"/>
            <a:ext cx="9252155" cy="904568"/>
          </a:xfrm>
        </p:spPr>
        <p:txBody>
          <a:bodyPr>
            <a:noAutofit/>
          </a:bodyPr>
          <a:lstStyle/>
          <a:p>
            <a:pPr algn="ctr" defTabSz="1219170">
              <a:spcBef>
                <a:spcPct val="0"/>
              </a:spcBef>
              <a:spcAft>
                <a:spcPts val="600"/>
              </a:spcAft>
            </a:pPr>
            <a:r>
              <a:rPr lang="en-US" sz="54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				CONTEXT</a:t>
            </a:r>
            <a:endParaRPr lang="en-US" sz="54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2578780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1D59E3-4292-59D0-2226-6BFF2DDDB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7240" y="161246"/>
            <a:ext cx="10994760" cy="1189327"/>
          </a:xfrm>
        </p:spPr>
        <p:txBody>
          <a:bodyPr/>
          <a:lstStyle/>
          <a:p>
            <a:r>
              <a:rPr lang="en-US" dirty="0"/>
              <a:t>Business Question </a:t>
            </a:r>
            <a:endParaRPr lang="en-NZ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A63537A-3C43-3E32-0E72-5835EE8ACB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44349" y="2878799"/>
            <a:ext cx="9303302" cy="3230599"/>
          </a:xfrm>
        </p:spPr>
      </p:pic>
    </p:spTree>
    <p:extLst>
      <p:ext uri="{BB962C8B-B14F-4D97-AF65-F5344CB8AC3E}">
        <p14:creationId xmlns:p14="http://schemas.microsoft.com/office/powerpoint/2010/main" val="8727270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464CD78-3A3C-BF8C-D347-03BF22A50A01}"/>
              </a:ext>
            </a:extLst>
          </p:cNvPr>
          <p:cNvSpPr txBox="1"/>
          <p:nvPr/>
        </p:nvSpPr>
        <p:spPr>
          <a:xfrm>
            <a:off x="7727183" y="532562"/>
            <a:ext cx="28537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Importance of Question</a:t>
            </a:r>
            <a:endParaRPr lang="en-NZ" sz="2800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A50CFB7-E5B6-0105-FA3E-B840F271EDA8}"/>
              </a:ext>
            </a:extLst>
          </p:cNvPr>
          <p:cNvSpPr txBox="1"/>
          <p:nvPr/>
        </p:nvSpPr>
        <p:spPr>
          <a:xfrm>
            <a:off x="1567543" y="2250831"/>
            <a:ext cx="9013372" cy="3577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NZ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A96734-3797-80B8-A8C4-BAFB41F25EB4}"/>
              </a:ext>
            </a:extLst>
          </p:cNvPr>
          <p:cNvSpPr txBox="1"/>
          <p:nvPr/>
        </p:nvSpPr>
        <p:spPr>
          <a:xfrm>
            <a:off x="1768510" y="2823587"/>
            <a:ext cx="9083710" cy="28336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NZ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53A2FAA-212A-3248-6053-5126EDC048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9780" y="2250831"/>
            <a:ext cx="9241135" cy="3908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4267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2CB3002-55B1-D720-23A7-B8AB43DAD9C4}"/>
              </a:ext>
            </a:extLst>
          </p:cNvPr>
          <p:cNvSpPr txBox="1"/>
          <p:nvPr/>
        </p:nvSpPr>
        <p:spPr>
          <a:xfrm>
            <a:off x="2441749" y="1516315"/>
            <a:ext cx="661181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</a:rPr>
              <a:t>DATA PIPELINE</a:t>
            </a:r>
            <a:endParaRPr lang="en-NZ" sz="4400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99AD7B-1D5D-7ED6-28DF-1B6393AF21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838" y="3429000"/>
            <a:ext cx="11113476" cy="1987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006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245506" y="219246"/>
            <a:ext cx="8347873" cy="63360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DATA OVERVIEW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EC6A62B-E98A-A5BF-6E35-27F98DF777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45506" y="852350"/>
            <a:ext cx="8631646" cy="5719272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     	</a:t>
            </a:r>
          </a:p>
          <a:p>
            <a:pPr marL="0" indent="0">
              <a:buNone/>
            </a:pPr>
            <a:r>
              <a:rPr lang="en-US" dirty="0"/>
              <a:t>	YFINANCE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DATA FROM 2014-2023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 7 FEATURES                    CLEAN DATA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3200 ROWS AND COLUMNS</a:t>
            </a:r>
          </a:p>
          <a:p>
            <a:pPr marL="0" indent="0">
              <a:buNone/>
            </a:pPr>
            <a:r>
              <a:rPr lang="en-US" dirty="0"/>
              <a:t>	</a:t>
            </a:r>
          </a:p>
          <a:p>
            <a:pPr marL="0" indent="0">
              <a:buNone/>
            </a:pPr>
            <a:r>
              <a:rPr lang="en-US" dirty="0"/>
              <a:t>	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	</a:t>
            </a:r>
            <a:endParaRPr lang="en-NZ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978A3AE-9AEF-86DC-51CC-62BEA00942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5604" y="2932972"/>
            <a:ext cx="634039" cy="634039"/>
          </a:xfrm>
          <a:prstGeom prst="rect">
            <a:avLst/>
          </a:prstGeom>
        </p:spPr>
      </p:pic>
      <p:sp>
        <p:nvSpPr>
          <p:cNvPr id="9" name="Rectangle 8" descr="Mop and bucket">
            <a:extLst>
              <a:ext uri="{FF2B5EF4-FFF2-40B4-BE49-F238E27FC236}">
                <a16:creationId xmlns:a16="http://schemas.microsoft.com/office/drawing/2014/main" id="{4FF1E225-C32A-B88E-3132-FF09830A48EF}"/>
              </a:ext>
            </a:extLst>
          </p:cNvPr>
          <p:cNvSpPr/>
          <p:nvPr/>
        </p:nvSpPr>
        <p:spPr>
          <a:xfrm>
            <a:off x="7102640" y="2933408"/>
            <a:ext cx="633603" cy="633603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2">
              <a:hueOff val="3363155"/>
              <a:satOff val="-3572"/>
              <a:lumOff val="2745"/>
              <a:alphaOff val="0"/>
            </a:schemeClr>
          </a:effectRef>
          <a:fontRef idx="minor">
            <a:schemeClr val="lt1"/>
          </a:fontRef>
        </p:style>
      </p:sp>
      <p:sp>
        <p:nvSpPr>
          <p:cNvPr id="10" name="Rectangle 9" descr="Upward trend">
            <a:extLst>
              <a:ext uri="{FF2B5EF4-FFF2-40B4-BE49-F238E27FC236}">
                <a16:creationId xmlns:a16="http://schemas.microsoft.com/office/drawing/2014/main" id="{5A3928DE-3ABD-2B96-3A3C-13F3E073AD8E}"/>
              </a:ext>
            </a:extLst>
          </p:cNvPr>
          <p:cNvSpPr/>
          <p:nvPr/>
        </p:nvSpPr>
        <p:spPr>
          <a:xfrm>
            <a:off x="3548988" y="1983285"/>
            <a:ext cx="633603" cy="633603"/>
          </a:xfrm>
          <a:prstGeom prst="rect">
            <a:avLst/>
          </a:prstGeo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2">
              <a:hueOff val="2242103"/>
              <a:satOff val="-2381"/>
              <a:lumOff val="1830"/>
              <a:alphaOff val="0"/>
            </a:schemeClr>
          </a:effectRef>
          <a:fontRef idx="minor">
            <a:schemeClr val="lt1"/>
          </a:fontRef>
        </p:style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6A2D078-56C3-75DE-1457-6697F0A995C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48988" y="1168932"/>
            <a:ext cx="634039" cy="634039"/>
          </a:xfrm>
          <a:prstGeom prst="rect">
            <a:avLst/>
          </a:prstGeom>
        </p:spPr>
      </p:pic>
      <p:sp>
        <p:nvSpPr>
          <p:cNvPr id="15" name="Rectangle 14" descr="Table">
            <a:extLst>
              <a:ext uri="{FF2B5EF4-FFF2-40B4-BE49-F238E27FC236}">
                <a16:creationId xmlns:a16="http://schemas.microsoft.com/office/drawing/2014/main" id="{D77B4024-105D-3672-E92D-C105182032D5}"/>
              </a:ext>
            </a:extLst>
          </p:cNvPr>
          <p:cNvSpPr/>
          <p:nvPr/>
        </p:nvSpPr>
        <p:spPr>
          <a:xfrm>
            <a:off x="3548552" y="3870495"/>
            <a:ext cx="634039" cy="633602"/>
          </a:xfrm>
          <a:prstGeom prst="rect">
            <a:avLst/>
          </a:prstGeom>
          <a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2007163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PREPROCESSING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FORMATTING</a:t>
            </a:r>
          </a:p>
          <a:p>
            <a:r>
              <a:rPr lang="en-US" dirty="0"/>
              <a:t>STANDARDIZATION</a:t>
            </a:r>
          </a:p>
        </p:txBody>
      </p:sp>
    </p:spTree>
    <p:extLst>
      <p:ext uri="{BB962C8B-B14F-4D97-AF65-F5344CB8AC3E}">
        <p14:creationId xmlns:p14="http://schemas.microsoft.com/office/powerpoint/2010/main" val="2554795057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4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5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6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</TotalTime>
  <Words>98</Words>
  <Application>Microsoft Office PowerPoint</Application>
  <PresentationFormat>Widescreen</PresentationFormat>
  <Paragraphs>42</Paragraphs>
  <Slides>12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7</vt:i4>
      </vt:variant>
      <vt:variant>
        <vt:lpstr>Slide Titles</vt:lpstr>
      </vt:variant>
      <vt:variant>
        <vt:i4>12</vt:i4>
      </vt:variant>
    </vt:vector>
  </HeadingPairs>
  <TitlesOfParts>
    <vt:vector size="21" baseType="lpstr">
      <vt:lpstr>Arial</vt:lpstr>
      <vt:lpstr>Calibri</vt:lpstr>
      <vt:lpstr>1_Office Theme</vt:lpstr>
      <vt:lpstr>Office Theme</vt:lpstr>
      <vt:lpstr>2_Office Theme</vt:lpstr>
      <vt:lpstr>3_Office Theme</vt:lpstr>
      <vt:lpstr>4_Office Theme</vt:lpstr>
      <vt:lpstr>5_Office Theme</vt:lpstr>
      <vt:lpstr>6_Office Theme</vt:lpstr>
      <vt:lpstr>Predicting the  price of Bitcoin</vt:lpstr>
      <vt:lpstr>Disclaimer</vt:lpstr>
      <vt:lpstr>Who am I? </vt:lpstr>
      <vt:lpstr>PowerPoint Presentation</vt:lpstr>
      <vt:lpstr>Business Question </vt:lpstr>
      <vt:lpstr>PowerPoint Presentation</vt:lpstr>
      <vt:lpstr>PowerPoint Presentation</vt:lpstr>
      <vt:lpstr>DATA OVERVIEW</vt:lpstr>
      <vt:lpstr>DATA PREPROCESSING</vt:lpstr>
      <vt:lpstr>EXPLORATORY DATA ANALYSIS</vt:lpstr>
      <vt:lpstr>Slide Title</vt:lpstr>
      <vt:lpstr>Slide Title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Predicting the  price of Bitcoin</dc:title>
  <dc:creator>Rojesh Dhakal</dc:creator>
  <cp:lastModifiedBy>Rojesh Dhakal</cp:lastModifiedBy>
  <cp:revision>1</cp:revision>
  <dcterms:created xsi:type="dcterms:W3CDTF">2023-03-26T09:05:50Z</dcterms:created>
  <dcterms:modified xsi:type="dcterms:W3CDTF">2023-03-31T06:06:05Z</dcterms:modified>
</cp:coreProperties>
</file>